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0" r:id="rId3"/>
    <p:sldId id="261" r:id="rId4"/>
    <p:sldId id="262" r:id="rId5"/>
    <p:sldId id="265" r:id="rId6"/>
    <p:sldId id="277" r:id="rId7"/>
    <p:sldId id="278" r:id="rId8"/>
    <p:sldId id="266" r:id="rId9"/>
    <p:sldId id="267" r:id="rId10"/>
    <p:sldId id="282" r:id="rId11"/>
    <p:sldId id="279" r:id="rId12"/>
    <p:sldId id="280" r:id="rId13"/>
    <p:sldId id="268" r:id="rId14"/>
    <p:sldId id="269" r:id="rId15"/>
    <p:sldId id="270" r:id="rId16"/>
    <p:sldId id="281" r:id="rId17"/>
    <p:sldId id="274" r:id="rId18"/>
    <p:sldId id="2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356663-C7EA-6745-9FED-B06B0A52AE99}" v="73" dt="2024-04-20T04:38:57.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6"/>
    <p:restoredTop sz="94727"/>
  </p:normalViewPr>
  <p:slideViewPr>
    <p:cSldViewPr snapToGrid="0">
      <p:cViewPr varScale="1">
        <p:scale>
          <a:sx n="150" d="100"/>
          <a:sy n="150" d="100"/>
        </p:scale>
        <p:origin x="168"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aig Moyle" userId="d4b78de4-63a9-40df-893d-269b72837be0" providerId="ADAL" clId="{6F356663-C7EA-6745-9FED-B06B0A52AE99}"/>
    <pc:docChg chg="undo custSel addSld delSld modSld sldOrd">
      <pc:chgData name="Craig Moyle" userId="d4b78de4-63a9-40df-893d-269b72837be0" providerId="ADAL" clId="{6F356663-C7EA-6745-9FED-B06B0A52AE99}" dt="2024-04-20T09:49:53.666" v="2775" actId="2696"/>
      <pc:docMkLst>
        <pc:docMk/>
      </pc:docMkLst>
      <pc:sldChg chg="ord">
        <pc:chgData name="Craig Moyle" userId="d4b78de4-63a9-40df-893d-269b72837be0" providerId="ADAL" clId="{6F356663-C7EA-6745-9FED-B06B0A52AE99}" dt="2024-04-19T22:36:19.312" v="1634" actId="20578"/>
        <pc:sldMkLst>
          <pc:docMk/>
          <pc:sldMk cId="1601577230" sldId="261"/>
        </pc:sldMkLst>
      </pc:sldChg>
      <pc:sldChg chg="addSp delSp modSp mod ord">
        <pc:chgData name="Craig Moyle" userId="d4b78de4-63a9-40df-893d-269b72837be0" providerId="ADAL" clId="{6F356663-C7EA-6745-9FED-B06B0A52AE99}" dt="2024-04-19T22:35:02.235" v="1631" actId="20578"/>
        <pc:sldMkLst>
          <pc:docMk/>
          <pc:sldMk cId="225569822" sldId="262"/>
        </pc:sldMkLst>
        <pc:spChg chg="del">
          <ac:chgData name="Craig Moyle" userId="d4b78de4-63a9-40df-893d-269b72837be0" providerId="ADAL" clId="{6F356663-C7EA-6745-9FED-B06B0A52AE99}" dt="2024-04-17T03:40:10.432" v="0" actId="478"/>
          <ac:spMkLst>
            <pc:docMk/>
            <pc:sldMk cId="225569822" sldId="262"/>
            <ac:spMk id="3" creationId="{E3222B4A-4D0F-6D4A-3641-E13C34C75186}"/>
          </ac:spMkLst>
        </pc:spChg>
        <pc:spChg chg="mod">
          <ac:chgData name="Craig Moyle" userId="d4b78de4-63a9-40df-893d-269b72837be0" providerId="ADAL" clId="{6F356663-C7EA-6745-9FED-B06B0A52AE99}" dt="2024-04-17T03:41:08.408" v="15" actId="1036"/>
          <ac:spMkLst>
            <pc:docMk/>
            <pc:sldMk cId="225569822" sldId="262"/>
            <ac:spMk id="4" creationId="{04612610-89D6-75C0-8903-8A9DBB3F1995}"/>
          </ac:spMkLst>
        </pc:spChg>
        <pc:spChg chg="add del mod">
          <ac:chgData name="Craig Moyle" userId="d4b78de4-63a9-40df-893d-269b72837be0" providerId="ADAL" clId="{6F356663-C7EA-6745-9FED-B06B0A52AE99}" dt="2024-04-17T03:40:11.421" v="1" actId="478"/>
          <ac:spMkLst>
            <pc:docMk/>
            <pc:sldMk cId="225569822" sldId="262"/>
            <ac:spMk id="7" creationId="{F17F834F-1BC6-647A-0A71-559BF6D59FC7}"/>
          </ac:spMkLst>
        </pc:spChg>
        <pc:picChg chg="add mod">
          <ac:chgData name="Craig Moyle" userId="d4b78de4-63a9-40df-893d-269b72837be0" providerId="ADAL" clId="{6F356663-C7EA-6745-9FED-B06B0A52AE99}" dt="2024-04-17T03:40:47.730" v="9" actId="1035"/>
          <ac:picMkLst>
            <pc:docMk/>
            <pc:sldMk cId="225569822" sldId="262"/>
            <ac:picMk id="9" creationId="{A40350DF-7F1B-3544-6FE9-E5DBED9F0898}"/>
          </ac:picMkLst>
        </pc:picChg>
      </pc:sldChg>
      <pc:sldChg chg="addSp modSp del mod">
        <pc:chgData name="Craig Moyle" userId="d4b78de4-63a9-40df-893d-269b72837be0" providerId="ADAL" clId="{6F356663-C7EA-6745-9FED-B06B0A52AE99}" dt="2024-04-18T11:16:21.038" v="136" actId="2696"/>
        <pc:sldMkLst>
          <pc:docMk/>
          <pc:sldMk cId="1385754245" sldId="263"/>
        </pc:sldMkLst>
        <pc:spChg chg="mod">
          <ac:chgData name="Craig Moyle" userId="d4b78de4-63a9-40df-893d-269b72837be0" providerId="ADAL" clId="{6F356663-C7EA-6745-9FED-B06B0A52AE99}" dt="2024-04-17T03:42:39.558" v="69" actId="20577"/>
          <ac:spMkLst>
            <pc:docMk/>
            <pc:sldMk cId="1385754245" sldId="263"/>
            <ac:spMk id="7" creationId="{270002F0-B036-429E-6B43-FDA533D0E525}"/>
          </ac:spMkLst>
        </pc:spChg>
        <pc:spChg chg="mod">
          <ac:chgData name="Craig Moyle" userId="d4b78de4-63a9-40df-893d-269b72837be0" providerId="ADAL" clId="{6F356663-C7EA-6745-9FED-B06B0A52AE99}" dt="2024-04-18T11:13:43.805" v="117" actId="115"/>
          <ac:spMkLst>
            <pc:docMk/>
            <pc:sldMk cId="1385754245" sldId="263"/>
            <ac:spMk id="8" creationId="{779C0512-36E2-335F-B502-04B95192FAD9}"/>
          </ac:spMkLst>
        </pc:spChg>
        <pc:picChg chg="add mod">
          <ac:chgData name="Craig Moyle" userId="d4b78de4-63a9-40df-893d-269b72837be0" providerId="ADAL" clId="{6F356663-C7EA-6745-9FED-B06B0A52AE99}" dt="2024-04-17T03:42:12.830" v="20" actId="1076"/>
          <ac:picMkLst>
            <pc:docMk/>
            <pc:sldMk cId="1385754245" sldId="263"/>
            <ac:picMk id="2" creationId="{D1C6784E-E846-F150-97C6-2DCCDC94B325}"/>
          </ac:picMkLst>
        </pc:picChg>
      </pc:sldChg>
      <pc:sldChg chg="addSp modSp new mod ord">
        <pc:chgData name="Craig Moyle" userId="d4b78de4-63a9-40df-893d-269b72837be0" providerId="ADAL" clId="{6F356663-C7EA-6745-9FED-B06B0A52AE99}" dt="2024-04-19T22:38:39.634" v="1838" actId="20577"/>
        <pc:sldMkLst>
          <pc:docMk/>
          <pc:sldMk cId="3165453052" sldId="265"/>
        </pc:sldMkLst>
        <pc:spChg chg="mod">
          <ac:chgData name="Craig Moyle" userId="d4b78de4-63a9-40df-893d-269b72837be0" providerId="ADAL" clId="{6F356663-C7EA-6745-9FED-B06B0A52AE99}" dt="2024-04-19T22:34:45.522" v="1629" actId="20577"/>
          <ac:spMkLst>
            <pc:docMk/>
            <pc:sldMk cId="3165453052" sldId="265"/>
            <ac:spMk id="2" creationId="{485B2A9A-58B9-4F0B-E51C-BB089AC3195E}"/>
          </ac:spMkLst>
        </pc:spChg>
        <pc:spChg chg="add mod">
          <ac:chgData name="Craig Moyle" userId="d4b78de4-63a9-40df-893d-269b72837be0" providerId="ADAL" clId="{6F356663-C7EA-6745-9FED-B06B0A52AE99}" dt="2024-04-19T22:38:39.634" v="1838" actId="20577"/>
          <ac:spMkLst>
            <pc:docMk/>
            <pc:sldMk cId="3165453052" sldId="265"/>
            <ac:spMk id="3" creationId="{3E76E872-647A-DC2B-8285-F1D5CCC4D8D8}"/>
          </ac:spMkLst>
        </pc:spChg>
      </pc:sldChg>
      <pc:sldChg chg="addSp modSp new mod ord">
        <pc:chgData name="Craig Moyle" userId="d4b78de4-63a9-40df-893d-269b72837be0" providerId="ADAL" clId="{6F356663-C7EA-6745-9FED-B06B0A52AE99}" dt="2024-04-18T11:27:33.381" v="405" actId="20577"/>
        <pc:sldMkLst>
          <pc:docMk/>
          <pc:sldMk cId="4068216675" sldId="266"/>
        </pc:sldMkLst>
        <pc:spChg chg="mod">
          <ac:chgData name="Craig Moyle" userId="d4b78de4-63a9-40df-893d-269b72837be0" providerId="ADAL" clId="{6F356663-C7EA-6745-9FED-B06B0A52AE99}" dt="2024-04-18T11:23:08.998" v="295" actId="1076"/>
          <ac:spMkLst>
            <pc:docMk/>
            <pc:sldMk cId="4068216675" sldId="266"/>
            <ac:spMk id="2" creationId="{B8232F07-72E7-42EE-40F8-32EE65201868}"/>
          </ac:spMkLst>
        </pc:spChg>
        <pc:spChg chg="mod">
          <ac:chgData name="Craig Moyle" userId="d4b78de4-63a9-40df-893d-269b72837be0" providerId="ADAL" clId="{6F356663-C7EA-6745-9FED-B06B0A52AE99}" dt="2024-04-18T11:27:33.381" v="405" actId="20577"/>
          <ac:spMkLst>
            <pc:docMk/>
            <pc:sldMk cId="4068216675" sldId="266"/>
            <ac:spMk id="3" creationId="{EF31215F-B481-E17F-2A6C-39566DB3A9D1}"/>
          </ac:spMkLst>
        </pc:spChg>
        <pc:picChg chg="add mod">
          <ac:chgData name="Craig Moyle" userId="d4b78de4-63a9-40df-893d-269b72837be0" providerId="ADAL" clId="{6F356663-C7EA-6745-9FED-B06B0A52AE99}" dt="2024-04-18T11:16:12.208" v="135"/>
          <ac:picMkLst>
            <pc:docMk/>
            <pc:sldMk cId="4068216675" sldId="266"/>
            <ac:picMk id="4" creationId="{0B5C8B57-FAFF-18AE-331D-B26F2825F5AC}"/>
          </ac:picMkLst>
        </pc:picChg>
      </pc:sldChg>
      <pc:sldChg chg="modSp add mod">
        <pc:chgData name="Craig Moyle" userId="d4b78de4-63a9-40df-893d-269b72837be0" providerId="ADAL" clId="{6F356663-C7EA-6745-9FED-B06B0A52AE99}" dt="2024-04-18T11:25:39.390" v="364" actId="1035"/>
        <pc:sldMkLst>
          <pc:docMk/>
          <pc:sldMk cId="445644686" sldId="267"/>
        </pc:sldMkLst>
        <pc:spChg chg="mod">
          <ac:chgData name="Craig Moyle" userId="d4b78de4-63a9-40df-893d-269b72837be0" providerId="ADAL" clId="{6F356663-C7EA-6745-9FED-B06B0A52AE99}" dt="2024-04-18T11:23:00.940" v="294" actId="1076"/>
          <ac:spMkLst>
            <pc:docMk/>
            <pc:sldMk cId="445644686" sldId="267"/>
            <ac:spMk id="2" creationId="{B8232F07-72E7-42EE-40F8-32EE65201868}"/>
          </ac:spMkLst>
        </pc:spChg>
        <pc:spChg chg="mod">
          <ac:chgData name="Craig Moyle" userId="d4b78de4-63a9-40df-893d-269b72837be0" providerId="ADAL" clId="{6F356663-C7EA-6745-9FED-B06B0A52AE99}" dt="2024-04-18T11:25:39.390" v="364" actId="1035"/>
          <ac:spMkLst>
            <pc:docMk/>
            <pc:sldMk cId="445644686" sldId="267"/>
            <ac:spMk id="3" creationId="{EF31215F-B481-E17F-2A6C-39566DB3A9D1}"/>
          </ac:spMkLst>
        </pc:spChg>
      </pc:sldChg>
      <pc:sldChg chg="modSp add mod">
        <pc:chgData name="Craig Moyle" userId="d4b78de4-63a9-40df-893d-269b72837be0" providerId="ADAL" clId="{6F356663-C7EA-6745-9FED-B06B0A52AE99}" dt="2024-04-18T12:38:32.655" v="991" actId="14100"/>
        <pc:sldMkLst>
          <pc:docMk/>
          <pc:sldMk cId="2108300439" sldId="268"/>
        </pc:sldMkLst>
        <pc:spChg chg="mod">
          <ac:chgData name="Craig Moyle" userId="d4b78de4-63a9-40df-893d-269b72837be0" providerId="ADAL" clId="{6F356663-C7EA-6745-9FED-B06B0A52AE99}" dt="2024-04-18T12:37:58.970" v="987" actId="20577"/>
          <ac:spMkLst>
            <pc:docMk/>
            <pc:sldMk cId="2108300439" sldId="268"/>
            <ac:spMk id="2" creationId="{B8232F07-72E7-42EE-40F8-32EE65201868}"/>
          </ac:spMkLst>
        </pc:spChg>
        <pc:spChg chg="mod">
          <ac:chgData name="Craig Moyle" userId="d4b78de4-63a9-40df-893d-269b72837be0" providerId="ADAL" clId="{6F356663-C7EA-6745-9FED-B06B0A52AE99}" dt="2024-04-18T12:38:32.655" v="991" actId="14100"/>
          <ac:spMkLst>
            <pc:docMk/>
            <pc:sldMk cId="2108300439" sldId="268"/>
            <ac:spMk id="3" creationId="{EF31215F-B481-E17F-2A6C-39566DB3A9D1}"/>
          </ac:spMkLst>
        </pc:spChg>
      </pc:sldChg>
      <pc:sldChg chg="modSp add del mod ord">
        <pc:chgData name="Craig Moyle" userId="d4b78de4-63a9-40df-893d-269b72837be0" providerId="ADAL" clId="{6F356663-C7EA-6745-9FED-B06B0A52AE99}" dt="2024-04-18T11:25:08.618" v="358" actId="2696"/>
        <pc:sldMkLst>
          <pc:docMk/>
          <pc:sldMk cId="122411832" sldId="269"/>
        </pc:sldMkLst>
        <pc:spChg chg="mod">
          <ac:chgData name="Craig Moyle" userId="d4b78de4-63a9-40df-893d-269b72837be0" providerId="ADAL" clId="{6F356663-C7EA-6745-9FED-B06B0A52AE99}" dt="2024-04-18T11:23:14.775" v="296" actId="1076"/>
          <ac:spMkLst>
            <pc:docMk/>
            <pc:sldMk cId="122411832" sldId="269"/>
            <ac:spMk id="2" creationId="{B8232F07-72E7-42EE-40F8-32EE65201868}"/>
          </ac:spMkLst>
        </pc:spChg>
        <pc:spChg chg="mod">
          <ac:chgData name="Craig Moyle" userId="d4b78de4-63a9-40df-893d-269b72837be0" providerId="ADAL" clId="{6F356663-C7EA-6745-9FED-B06B0A52AE99}" dt="2024-04-18T11:24:57.186" v="356" actId="21"/>
          <ac:spMkLst>
            <pc:docMk/>
            <pc:sldMk cId="122411832" sldId="269"/>
            <ac:spMk id="3" creationId="{EF31215F-B481-E17F-2A6C-39566DB3A9D1}"/>
          </ac:spMkLst>
        </pc:spChg>
      </pc:sldChg>
      <pc:sldChg chg="modSp add mod">
        <pc:chgData name="Craig Moyle" userId="d4b78de4-63a9-40df-893d-269b72837be0" providerId="ADAL" clId="{6F356663-C7EA-6745-9FED-B06B0A52AE99}" dt="2024-04-19T22:20:18.020" v="1619"/>
        <pc:sldMkLst>
          <pc:docMk/>
          <pc:sldMk cId="1672226967" sldId="269"/>
        </pc:sldMkLst>
        <pc:spChg chg="mod">
          <ac:chgData name="Craig Moyle" userId="d4b78de4-63a9-40df-893d-269b72837be0" providerId="ADAL" clId="{6F356663-C7EA-6745-9FED-B06B0A52AE99}" dt="2024-04-18T11:28:02.393" v="412" actId="20577"/>
          <ac:spMkLst>
            <pc:docMk/>
            <pc:sldMk cId="1672226967" sldId="269"/>
            <ac:spMk id="2" creationId="{B8232F07-72E7-42EE-40F8-32EE65201868}"/>
          </ac:spMkLst>
        </pc:spChg>
        <pc:spChg chg="mod">
          <ac:chgData name="Craig Moyle" userId="d4b78de4-63a9-40df-893d-269b72837be0" providerId="ADAL" clId="{6F356663-C7EA-6745-9FED-B06B0A52AE99}" dt="2024-04-19T22:20:18.020" v="1619"/>
          <ac:spMkLst>
            <pc:docMk/>
            <pc:sldMk cId="1672226967" sldId="269"/>
            <ac:spMk id="3" creationId="{EF31215F-B481-E17F-2A6C-39566DB3A9D1}"/>
          </ac:spMkLst>
        </pc:spChg>
      </pc:sldChg>
      <pc:sldChg chg="modSp add mod">
        <pc:chgData name="Craig Moyle" userId="d4b78de4-63a9-40df-893d-269b72837be0" providerId="ADAL" clId="{6F356663-C7EA-6745-9FED-B06B0A52AE99}" dt="2024-04-20T00:50:49.343" v="2475" actId="20577"/>
        <pc:sldMkLst>
          <pc:docMk/>
          <pc:sldMk cId="2065112827" sldId="270"/>
        </pc:sldMkLst>
        <pc:spChg chg="mod">
          <ac:chgData name="Craig Moyle" userId="d4b78de4-63a9-40df-893d-269b72837be0" providerId="ADAL" clId="{6F356663-C7EA-6745-9FED-B06B0A52AE99}" dt="2024-04-18T12:40:03.213" v="1090" actId="20577"/>
          <ac:spMkLst>
            <pc:docMk/>
            <pc:sldMk cId="2065112827" sldId="270"/>
            <ac:spMk id="2" creationId="{B8232F07-72E7-42EE-40F8-32EE65201868}"/>
          </ac:spMkLst>
        </pc:spChg>
        <pc:spChg chg="mod">
          <ac:chgData name="Craig Moyle" userId="d4b78de4-63a9-40df-893d-269b72837be0" providerId="ADAL" clId="{6F356663-C7EA-6745-9FED-B06B0A52AE99}" dt="2024-04-20T00:50:49.343" v="2475" actId="20577"/>
          <ac:spMkLst>
            <pc:docMk/>
            <pc:sldMk cId="2065112827" sldId="270"/>
            <ac:spMk id="3" creationId="{EF31215F-B481-E17F-2A6C-39566DB3A9D1}"/>
          </ac:spMkLst>
        </pc:spChg>
      </pc:sldChg>
      <pc:sldChg chg="addSp delSp modSp add del mod ord modShow">
        <pc:chgData name="Craig Moyle" userId="d4b78de4-63a9-40df-893d-269b72837be0" providerId="ADAL" clId="{6F356663-C7EA-6745-9FED-B06B0A52AE99}" dt="2024-04-20T09:49:42.138" v="2771" actId="2696"/>
        <pc:sldMkLst>
          <pc:docMk/>
          <pc:sldMk cId="1896946657" sldId="271"/>
        </pc:sldMkLst>
        <pc:spChg chg="mod">
          <ac:chgData name="Craig Moyle" userId="d4b78de4-63a9-40df-893d-269b72837be0" providerId="ADAL" clId="{6F356663-C7EA-6745-9FED-B06B0A52AE99}" dt="2024-04-20T04:38:08.173" v="2754" actId="20577"/>
          <ac:spMkLst>
            <pc:docMk/>
            <pc:sldMk cId="1896946657" sldId="271"/>
            <ac:spMk id="2" creationId="{B8232F07-72E7-42EE-40F8-32EE65201868}"/>
          </ac:spMkLst>
        </pc:spChg>
        <pc:spChg chg="del">
          <ac:chgData name="Craig Moyle" userId="d4b78de4-63a9-40df-893d-269b72837be0" providerId="ADAL" clId="{6F356663-C7EA-6745-9FED-B06B0A52AE99}" dt="2024-04-18T12:41:17.849" v="1099" actId="478"/>
          <ac:spMkLst>
            <pc:docMk/>
            <pc:sldMk cId="1896946657" sldId="271"/>
            <ac:spMk id="3" creationId="{EF31215F-B481-E17F-2A6C-39566DB3A9D1}"/>
          </ac:spMkLst>
        </pc:spChg>
        <pc:spChg chg="add del mod">
          <ac:chgData name="Craig Moyle" userId="d4b78de4-63a9-40df-893d-269b72837be0" providerId="ADAL" clId="{6F356663-C7EA-6745-9FED-B06B0A52AE99}" dt="2024-04-18T12:41:20.340" v="1100" actId="478"/>
          <ac:spMkLst>
            <pc:docMk/>
            <pc:sldMk cId="1896946657" sldId="271"/>
            <ac:spMk id="6" creationId="{0FB0CE99-AE1B-B538-C873-4213D86C8043}"/>
          </ac:spMkLst>
        </pc:spChg>
        <pc:picChg chg="add mod">
          <ac:chgData name="Craig Moyle" userId="d4b78de4-63a9-40df-893d-269b72837be0" providerId="ADAL" clId="{6F356663-C7EA-6745-9FED-B06B0A52AE99}" dt="2024-04-18T12:42:21.730" v="1101"/>
          <ac:picMkLst>
            <pc:docMk/>
            <pc:sldMk cId="1896946657" sldId="271"/>
            <ac:picMk id="7" creationId="{28E6885B-177E-D9A8-8E5C-AE1BADD04814}"/>
          </ac:picMkLst>
        </pc:picChg>
      </pc:sldChg>
      <pc:sldChg chg="modSp add del mod modShow">
        <pc:chgData name="Craig Moyle" userId="d4b78de4-63a9-40df-893d-269b72837be0" providerId="ADAL" clId="{6F356663-C7EA-6745-9FED-B06B0A52AE99}" dt="2024-04-20T09:49:44.939" v="2772" actId="2696"/>
        <pc:sldMkLst>
          <pc:docMk/>
          <pc:sldMk cId="4269012907" sldId="272"/>
        </pc:sldMkLst>
        <pc:spChg chg="mod">
          <ac:chgData name="Craig Moyle" userId="d4b78de4-63a9-40df-893d-269b72837be0" providerId="ADAL" clId="{6F356663-C7EA-6745-9FED-B06B0A52AE99}" dt="2024-04-18T12:42:46.613" v="1105" actId="20577"/>
          <ac:spMkLst>
            <pc:docMk/>
            <pc:sldMk cId="4269012907" sldId="272"/>
            <ac:spMk id="2" creationId="{B8232F07-72E7-42EE-40F8-32EE65201868}"/>
          </ac:spMkLst>
        </pc:spChg>
        <pc:spChg chg="mod">
          <ac:chgData name="Craig Moyle" userId="d4b78de4-63a9-40df-893d-269b72837be0" providerId="ADAL" clId="{6F356663-C7EA-6745-9FED-B06B0A52AE99}" dt="2024-04-18T12:43:11.397" v="1155" actId="20577"/>
          <ac:spMkLst>
            <pc:docMk/>
            <pc:sldMk cId="4269012907" sldId="272"/>
            <ac:spMk id="3" creationId="{EF31215F-B481-E17F-2A6C-39566DB3A9D1}"/>
          </ac:spMkLst>
        </pc:spChg>
      </pc:sldChg>
      <pc:sldChg chg="modSp add del mod modShow">
        <pc:chgData name="Craig Moyle" userId="d4b78de4-63a9-40df-893d-269b72837be0" providerId="ADAL" clId="{6F356663-C7EA-6745-9FED-B06B0A52AE99}" dt="2024-04-20T09:49:47.121" v="2773" actId="2696"/>
        <pc:sldMkLst>
          <pc:docMk/>
          <pc:sldMk cId="2171710696" sldId="273"/>
        </pc:sldMkLst>
        <pc:spChg chg="mod">
          <ac:chgData name="Craig Moyle" userId="d4b78de4-63a9-40df-893d-269b72837be0" providerId="ADAL" clId="{6F356663-C7EA-6745-9FED-B06B0A52AE99}" dt="2024-04-18T12:43:34.804" v="1158" actId="20577"/>
          <ac:spMkLst>
            <pc:docMk/>
            <pc:sldMk cId="2171710696" sldId="273"/>
            <ac:spMk id="2" creationId="{B8232F07-72E7-42EE-40F8-32EE65201868}"/>
          </ac:spMkLst>
        </pc:spChg>
        <pc:spChg chg="mod">
          <ac:chgData name="Craig Moyle" userId="d4b78de4-63a9-40df-893d-269b72837be0" providerId="ADAL" clId="{6F356663-C7EA-6745-9FED-B06B0A52AE99}" dt="2024-04-18T12:44:22.331" v="1263" actId="20577"/>
          <ac:spMkLst>
            <pc:docMk/>
            <pc:sldMk cId="2171710696" sldId="273"/>
            <ac:spMk id="3" creationId="{EF31215F-B481-E17F-2A6C-39566DB3A9D1}"/>
          </ac:spMkLst>
        </pc:spChg>
      </pc:sldChg>
      <pc:sldChg chg="modSp add mod ord">
        <pc:chgData name="Craig Moyle" userId="d4b78de4-63a9-40df-893d-269b72837be0" providerId="ADAL" clId="{6F356663-C7EA-6745-9FED-B06B0A52AE99}" dt="2024-04-20T04:38:20.043" v="2758" actId="20578"/>
        <pc:sldMkLst>
          <pc:docMk/>
          <pc:sldMk cId="1058835352" sldId="274"/>
        </pc:sldMkLst>
        <pc:spChg chg="mod">
          <ac:chgData name="Craig Moyle" userId="d4b78de4-63a9-40df-893d-269b72837be0" providerId="ADAL" clId="{6F356663-C7EA-6745-9FED-B06B0A52AE99}" dt="2024-04-18T12:46:33.769" v="1396" actId="20577"/>
          <ac:spMkLst>
            <pc:docMk/>
            <pc:sldMk cId="1058835352" sldId="274"/>
            <ac:spMk id="2" creationId="{B8232F07-72E7-42EE-40F8-32EE65201868}"/>
          </ac:spMkLst>
        </pc:spChg>
        <pc:spChg chg="mod">
          <ac:chgData name="Craig Moyle" userId="d4b78de4-63a9-40df-893d-269b72837be0" providerId="ADAL" clId="{6F356663-C7EA-6745-9FED-B06B0A52AE99}" dt="2024-04-20T00:09:38.225" v="2334" actId="255"/>
          <ac:spMkLst>
            <pc:docMk/>
            <pc:sldMk cId="1058835352" sldId="274"/>
            <ac:spMk id="3" creationId="{EF31215F-B481-E17F-2A6C-39566DB3A9D1}"/>
          </ac:spMkLst>
        </pc:spChg>
      </pc:sldChg>
      <pc:sldChg chg="modSp add del mod modShow">
        <pc:chgData name="Craig Moyle" userId="d4b78de4-63a9-40df-893d-269b72837be0" providerId="ADAL" clId="{6F356663-C7EA-6745-9FED-B06B0A52AE99}" dt="2024-04-20T09:49:53.666" v="2775" actId="2696"/>
        <pc:sldMkLst>
          <pc:docMk/>
          <pc:sldMk cId="3751710064" sldId="275"/>
        </pc:sldMkLst>
        <pc:spChg chg="mod">
          <ac:chgData name="Craig Moyle" userId="d4b78de4-63a9-40df-893d-269b72837be0" providerId="ADAL" clId="{6F356663-C7EA-6745-9FED-B06B0A52AE99}" dt="2024-04-18T12:45:05.942" v="1268" actId="20577"/>
          <ac:spMkLst>
            <pc:docMk/>
            <pc:sldMk cId="3751710064" sldId="275"/>
            <ac:spMk id="2" creationId="{B8232F07-72E7-42EE-40F8-32EE65201868}"/>
          </ac:spMkLst>
        </pc:spChg>
        <pc:spChg chg="mod">
          <ac:chgData name="Craig Moyle" userId="d4b78de4-63a9-40df-893d-269b72837be0" providerId="ADAL" clId="{6F356663-C7EA-6745-9FED-B06B0A52AE99}" dt="2024-04-18T12:46:05.249" v="1386" actId="20577"/>
          <ac:spMkLst>
            <pc:docMk/>
            <pc:sldMk cId="3751710064" sldId="275"/>
            <ac:spMk id="3" creationId="{EF31215F-B481-E17F-2A6C-39566DB3A9D1}"/>
          </ac:spMkLst>
        </pc:spChg>
      </pc:sldChg>
      <pc:sldChg chg="add del mod modShow">
        <pc:chgData name="Craig Moyle" userId="d4b78de4-63a9-40df-893d-269b72837be0" providerId="ADAL" clId="{6F356663-C7EA-6745-9FED-B06B0A52AE99}" dt="2024-04-20T09:49:49.827" v="2774" actId="2696"/>
        <pc:sldMkLst>
          <pc:docMk/>
          <pc:sldMk cId="3948360529" sldId="276"/>
        </pc:sldMkLst>
      </pc:sldChg>
      <pc:sldChg chg="addSp modSp new mod ord">
        <pc:chgData name="Craig Moyle" userId="d4b78de4-63a9-40df-893d-269b72837be0" providerId="ADAL" clId="{6F356663-C7EA-6745-9FED-B06B0A52AE99}" dt="2024-04-19T22:40:57.963" v="1887" actId="122"/>
        <pc:sldMkLst>
          <pc:docMk/>
          <pc:sldMk cId="1534534420" sldId="277"/>
        </pc:sldMkLst>
        <pc:spChg chg="add mod">
          <ac:chgData name="Craig Moyle" userId="d4b78de4-63a9-40df-893d-269b72837be0" providerId="ADAL" clId="{6F356663-C7EA-6745-9FED-B06B0A52AE99}" dt="2024-04-19T22:40:07.756" v="1842"/>
          <ac:spMkLst>
            <pc:docMk/>
            <pc:sldMk cId="1534534420" sldId="277"/>
            <ac:spMk id="2" creationId="{72C4E941-F47D-24F2-470D-F6188C356E4C}"/>
          </ac:spMkLst>
        </pc:spChg>
        <pc:spChg chg="add mod">
          <ac:chgData name="Craig Moyle" userId="d4b78de4-63a9-40df-893d-269b72837be0" providerId="ADAL" clId="{6F356663-C7EA-6745-9FED-B06B0A52AE99}" dt="2024-04-19T22:40:57.963" v="1887" actId="122"/>
          <ac:spMkLst>
            <pc:docMk/>
            <pc:sldMk cId="1534534420" sldId="277"/>
            <ac:spMk id="3" creationId="{3417E89F-F86C-BF5C-56C8-7E096C5E1431}"/>
          </ac:spMkLst>
        </pc:spChg>
        <pc:picChg chg="add mod">
          <ac:chgData name="Craig Moyle" userId="d4b78de4-63a9-40df-893d-269b72837be0" providerId="ADAL" clId="{6F356663-C7EA-6745-9FED-B06B0A52AE99}" dt="2024-04-19T22:40:24.718" v="1845" actId="1076"/>
          <ac:picMkLst>
            <pc:docMk/>
            <pc:sldMk cId="1534534420" sldId="277"/>
            <ac:picMk id="1026" creationId="{7ABE9070-9B55-F0F1-D310-5F7824EE3228}"/>
          </ac:picMkLst>
        </pc:picChg>
      </pc:sldChg>
      <pc:sldChg chg="addSp delSp modSp add mod">
        <pc:chgData name="Craig Moyle" userId="d4b78de4-63a9-40df-893d-269b72837be0" providerId="ADAL" clId="{6F356663-C7EA-6745-9FED-B06B0A52AE99}" dt="2024-04-19T22:43:05.953" v="1936" actId="1076"/>
        <pc:sldMkLst>
          <pc:docMk/>
          <pc:sldMk cId="1197096304" sldId="278"/>
        </pc:sldMkLst>
        <pc:spChg chg="mod">
          <ac:chgData name="Craig Moyle" userId="d4b78de4-63a9-40df-893d-269b72837be0" providerId="ADAL" clId="{6F356663-C7EA-6745-9FED-B06B0A52AE99}" dt="2024-04-19T22:42:05.628" v="1933" actId="790"/>
          <ac:spMkLst>
            <pc:docMk/>
            <pc:sldMk cId="1197096304" sldId="278"/>
            <ac:spMk id="3" creationId="{3417E89F-F86C-BF5C-56C8-7E096C5E1431}"/>
          </ac:spMkLst>
        </pc:spChg>
        <pc:picChg chg="del">
          <ac:chgData name="Craig Moyle" userId="d4b78de4-63a9-40df-893d-269b72837be0" providerId="ADAL" clId="{6F356663-C7EA-6745-9FED-B06B0A52AE99}" dt="2024-04-19T22:41:31.713" v="1932" actId="478"/>
          <ac:picMkLst>
            <pc:docMk/>
            <pc:sldMk cId="1197096304" sldId="278"/>
            <ac:picMk id="1026" creationId="{7ABE9070-9B55-F0F1-D310-5F7824EE3228}"/>
          </ac:picMkLst>
        </pc:picChg>
        <pc:picChg chg="add mod">
          <ac:chgData name="Craig Moyle" userId="d4b78de4-63a9-40df-893d-269b72837be0" providerId="ADAL" clId="{6F356663-C7EA-6745-9FED-B06B0A52AE99}" dt="2024-04-19T22:43:05.953" v="1936" actId="1076"/>
          <ac:picMkLst>
            <pc:docMk/>
            <pc:sldMk cId="1197096304" sldId="278"/>
            <ac:picMk id="3074" creationId="{804FFE6F-485E-BBB0-3D6B-6796158F5992}"/>
          </ac:picMkLst>
        </pc:picChg>
      </pc:sldChg>
      <pc:sldChg chg="addSp delSp modSp add mod">
        <pc:chgData name="Craig Moyle" userId="d4b78de4-63a9-40df-893d-269b72837be0" providerId="ADAL" clId="{6F356663-C7EA-6745-9FED-B06B0A52AE99}" dt="2024-04-20T03:49:31.174" v="2727" actId="20577"/>
        <pc:sldMkLst>
          <pc:docMk/>
          <pc:sldMk cId="999200825" sldId="279"/>
        </pc:sldMkLst>
        <pc:spChg chg="mod">
          <ac:chgData name="Craig Moyle" userId="d4b78de4-63a9-40df-893d-269b72837be0" providerId="ADAL" clId="{6F356663-C7EA-6745-9FED-B06B0A52AE99}" dt="2024-04-20T03:49:31.174" v="2727" actId="20577"/>
          <ac:spMkLst>
            <pc:docMk/>
            <pc:sldMk cId="999200825" sldId="279"/>
            <ac:spMk id="2" creationId="{B8232F07-72E7-42EE-40F8-32EE65201868}"/>
          </ac:spMkLst>
        </pc:spChg>
        <pc:spChg chg="mod">
          <ac:chgData name="Craig Moyle" userId="d4b78de4-63a9-40df-893d-269b72837be0" providerId="ADAL" clId="{6F356663-C7EA-6745-9FED-B06B0A52AE99}" dt="2024-04-20T00:40:07.730" v="2352" actId="6549"/>
          <ac:spMkLst>
            <pc:docMk/>
            <pc:sldMk cId="999200825" sldId="279"/>
            <ac:spMk id="3" creationId="{EF31215F-B481-E17F-2A6C-39566DB3A9D1}"/>
          </ac:spMkLst>
        </pc:spChg>
        <pc:graphicFrameChg chg="add mod">
          <ac:chgData name="Craig Moyle" userId="d4b78de4-63a9-40df-893d-269b72837be0" providerId="ADAL" clId="{6F356663-C7EA-6745-9FED-B06B0A52AE99}" dt="2024-04-20T00:40:08.315" v="2353"/>
          <ac:graphicFrameMkLst>
            <pc:docMk/>
            <pc:sldMk cId="999200825" sldId="279"/>
            <ac:graphicFrameMk id="5" creationId="{BA7ACA6F-8FBF-8CC3-9093-AFC08565BB87}"/>
          </ac:graphicFrameMkLst>
        </pc:graphicFrameChg>
        <pc:graphicFrameChg chg="add mod">
          <ac:chgData name="Craig Moyle" userId="d4b78de4-63a9-40df-893d-269b72837be0" providerId="ADAL" clId="{6F356663-C7EA-6745-9FED-B06B0A52AE99}" dt="2024-04-20T00:40:14.747" v="2354"/>
          <ac:graphicFrameMkLst>
            <pc:docMk/>
            <pc:sldMk cId="999200825" sldId="279"/>
            <ac:graphicFrameMk id="6" creationId="{942531AD-ADDF-708D-D1B8-BC985AF01B28}"/>
          </ac:graphicFrameMkLst>
        </pc:graphicFrameChg>
        <pc:graphicFrameChg chg="add del mod">
          <ac:chgData name="Craig Moyle" userId="d4b78de4-63a9-40df-893d-269b72837be0" providerId="ADAL" clId="{6F356663-C7EA-6745-9FED-B06B0A52AE99}" dt="2024-04-20T00:42:57.020" v="2356" actId="478"/>
          <ac:graphicFrameMkLst>
            <pc:docMk/>
            <pc:sldMk cId="999200825" sldId="279"/>
            <ac:graphicFrameMk id="7" creationId="{370A775C-2370-5C6B-402E-47CCA4D7FAF1}"/>
          </ac:graphicFrameMkLst>
        </pc:graphicFrameChg>
        <pc:graphicFrameChg chg="add mod modGraphic">
          <ac:chgData name="Craig Moyle" userId="d4b78de4-63a9-40df-893d-269b72837be0" providerId="ADAL" clId="{6F356663-C7EA-6745-9FED-B06B0A52AE99}" dt="2024-04-20T00:43:06.261" v="2359" actId="14100"/>
          <ac:graphicFrameMkLst>
            <pc:docMk/>
            <pc:sldMk cId="999200825" sldId="279"/>
            <ac:graphicFrameMk id="8" creationId="{D9FB28E2-AF6F-5B4B-4E62-7BA9184CE2BD}"/>
          </ac:graphicFrameMkLst>
        </pc:graphicFrameChg>
      </pc:sldChg>
      <pc:sldChg chg="addSp delSp modSp add mod">
        <pc:chgData name="Craig Moyle" userId="d4b78de4-63a9-40df-893d-269b72837be0" providerId="ADAL" clId="{6F356663-C7EA-6745-9FED-B06B0A52AE99}" dt="2024-04-20T00:45:08.327" v="2373" actId="1076"/>
        <pc:sldMkLst>
          <pc:docMk/>
          <pc:sldMk cId="2339271610" sldId="280"/>
        </pc:sldMkLst>
        <pc:spChg chg="del">
          <ac:chgData name="Craig Moyle" userId="d4b78de4-63a9-40df-893d-269b72837be0" providerId="ADAL" clId="{6F356663-C7EA-6745-9FED-B06B0A52AE99}" dt="2024-04-20T00:44:59.847" v="2371" actId="478"/>
          <ac:spMkLst>
            <pc:docMk/>
            <pc:sldMk cId="2339271610" sldId="280"/>
            <ac:spMk id="2" creationId="{B8232F07-72E7-42EE-40F8-32EE65201868}"/>
          </ac:spMkLst>
        </pc:spChg>
        <pc:spChg chg="del">
          <ac:chgData name="Craig Moyle" userId="d4b78de4-63a9-40df-893d-269b72837be0" providerId="ADAL" clId="{6F356663-C7EA-6745-9FED-B06B0A52AE99}" dt="2024-04-20T00:44:49.844" v="2368" actId="478"/>
          <ac:spMkLst>
            <pc:docMk/>
            <pc:sldMk cId="2339271610" sldId="280"/>
            <ac:spMk id="3" creationId="{EF31215F-B481-E17F-2A6C-39566DB3A9D1}"/>
          </ac:spMkLst>
        </pc:spChg>
        <pc:spChg chg="add del mod">
          <ac:chgData name="Craig Moyle" userId="d4b78de4-63a9-40df-893d-269b72837be0" providerId="ADAL" clId="{6F356663-C7EA-6745-9FED-B06B0A52AE99}" dt="2024-04-20T00:44:52.878" v="2369" actId="478"/>
          <ac:spMkLst>
            <pc:docMk/>
            <pc:sldMk cId="2339271610" sldId="280"/>
            <ac:spMk id="7" creationId="{8C262B6A-DA5D-B8BE-E4E7-E08219D7AAC7}"/>
          </ac:spMkLst>
        </pc:spChg>
        <pc:spChg chg="add del mod">
          <ac:chgData name="Craig Moyle" userId="d4b78de4-63a9-40df-893d-269b72837be0" providerId="ADAL" clId="{6F356663-C7EA-6745-9FED-B06B0A52AE99}" dt="2024-04-20T00:45:02.239" v="2372" actId="478"/>
          <ac:spMkLst>
            <pc:docMk/>
            <pc:sldMk cId="2339271610" sldId="280"/>
            <ac:spMk id="10" creationId="{0BF4FE90-0E58-A712-470E-8B355B5ED4D2}"/>
          </ac:spMkLst>
        </pc:spChg>
        <pc:graphicFrameChg chg="add mod modGraphic">
          <ac:chgData name="Craig Moyle" userId="d4b78de4-63a9-40df-893d-269b72837be0" providerId="ADAL" clId="{6F356663-C7EA-6745-9FED-B06B0A52AE99}" dt="2024-04-20T00:45:08.327" v="2373" actId="1076"/>
          <ac:graphicFrameMkLst>
            <pc:docMk/>
            <pc:sldMk cId="2339271610" sldId="280"/>
            <ac:graphicFrameMk id="5" creationId="{F5C0158B-CF48-6668-B691-C393B830C18F}"/>
          </ac:graphicFrameMkLst>
        </pc:graphicFrameChg>
        <pc:graphicFrameChg chg="del">
          <ac:chgData name="Craig Moyle" userId="d4b78de4-63a9-40df-893d-269b72837be0" providerId="ADAL" clId="{6F356663-C7EA-6745-9FED-B06B0A52AE99}" dt="2024-04-20T00:44:12.867" v="2361" actId="478"/>
          <ac:graphicFrameMkLst>
            <pc:docMk/>
            <pc:sldMk cId="2339271610" sldId="280"/>
            <ac:graphicFrameMk id="8" creationId="{D9FB28E2-AF6F-5B4B-4E62-7BA9184CE2BD}"/>
          </ac:graphicFrameMkLst>
        </pc:graphicFrameChg>
      </pc:sldChg>
      <pc:sldChg chg="modSp add mod">
        <pc:chgData name="Craig Moyle" userId="d4b78de4-63a9-40df-893d-269b72837be0" providerId="ADAL" clId="{6F356663-C7EA-6745-9FED-B06B0A52AE99}" dt="2024-04-20T04:37:35.875" v="2746" actId="20577"/>
        <pc:sldMkLst>
          <pc:docMk/>
          <pc:sldMk cId="1747252864" sldId="281"/>
        </pc:sldMkLst>
        <pc:spChg chg="mod">
          <ac:chgData name="Craig Moyle" userId="d4b78de4-63a9-40df-893d-269b72837be0" providerId="ADAL" clId="{6F356663-C7EA-6745-9FED-B06B0A52AE99}" dt="2024-04-20T04:37:35.875" v="2746" actId="20577"/>
          <ac:spMkLst>
            <pc:docMk/>
            <pc:sldMk cId="1747252864" sldId="281"/>
            <ac:spMk id="3" creationId="{EF31215F-B481-E17F-2A6C-39566DB3A9D1}"/>
          </ac:spMkLst>
        </pc:spChg>
      </pc:sldChg>
      <pc:sldChg chg="addSp delSp modSp add mod ord">
        <pc:chgData name="Craig Moyle" userId="d4b78de4-63a9-40df-893d-269b72837be0" providerId="ADAL" clId="{6F356663-C7EA-6745-9FED-B06B0A52AE99}" dt="2024-04-20T03:49:04.458" v="2673" actId="1038"/>
        <pc:sldMkLst>
          <pc:docMk/>
          <pc:sldMk cId="3298375922" sldId="282"/>
        </pc:sldMkLst>
        <pc:spChg chg="add mod">
          <ac:chgData name="Craig Moyle" userId="d4b78de4-63a9-40df-893d-269b72837be0" providerId="ADAL" clId="{6F356663-C7EA-6745-9FED-B06B0A52AE99}" dt="2024-04-20T03:49:04.458" v="2673" actId="1038"/>
          <ac:spMkLst>
            <pc:docMk/>
            <pc:sldMk cId="3298375922" sldId="282"/>
            <ac:spMk id="2" creationId="{EE8B07BE-C723-C6BB-3027-E7F5FCDE6F67}"/>
          </ac:spMkLst>
        </pc:spChg>
        <pc:spChg chg="mod">
          <ac:chgData name="Craig Moyle" userId="d4b78de4-63a9-40df-893d-269b72837be0" providerId="ADAL" clId="{6F356663-C7EA-6745-9FED-B06B0A52AE99}" dt="2024-04-20T03:49:04.458" v="2673" actId="1038"/>
          <ac:spMkLst>
            <pc:docMk/>
            <pc:sldMk cId="3298375922" sldId="282"/>
            <ac:spMk id="3" creationId="{3417E89F-F86C-BF5C-56C8-7E096C5E1431}"/>
          </ac:spMkLst>
        </pc:spChg>
        <pc:spChg chg="add del mod">
          <ac:chgData name="Craig Moyle" userId="d4b78de4-63a9-40df-893d-269b72837be0" providerId="ADAL" clId="{6F356663-C7EA-6745-9FED-B06B0A52AE99}" dt="2024-04-20T03:48:57.993" v="2648"/>
          <ac:spMkLst>
            <pc:docMk/>
            <pc:sldMk cId="3298375922" sldId="282"/>
            <ac:spMk id="4" creationId="{CE20DEAE-5F75-9E5D-129F-0D2E2C10034D}"/>
          </ac:spMkLst>
        </pc:spChg>
        <pc:picChg chg="del">
          <ac:chgData name="Craig Moyle" userId="d4b78de4-63a9-40df-893d-269b72837be0" providerId="ADAL" clId="{6F356663-C7EA-6745-9FED-B06B0A52AE99}" dt="2024-04-20T03:45:55.980" v="2510" actId="478"/>
          <ac:picMkLst>
            <pc:docMk/>
            <pc:sldMk cId="3298375922" sldId="282"/>
            <ac:picMk id="3074" creationId="{804FFE6F-485E-BBB0-3D6B-6796158F5992}"/>
          </ac:picMkLst>
        </pc:picChg>
        <pc:picChg chg="add mod">
          <ac:chgData name="Craig Moyle" userId="d4b78de4-63a9-40df-893d-269b72837be0" providerId="ADAL" clId="{6F356663-C7EA-6745-9FED-B06B0A52AE99}" dt="2024-04-20T03:47:40.601" v="2613" actId="14100"/>
          <ac:picMkLst>
            <pc:docMk/>
            <pc:sldMk cId="3298375922" sldId="282"/>
            <ac:picMk id="4098" creationId="{1C3E74A8-10C3-139D-E1E2-2B4BE938AF10}"/>
          </ac:picMkLst>
        </pc:picChg>
        <pc:picChg chg="add mod">
          <ac:chgData name="Craig Moyle" userId="d4b78de4-63a9-40df-893d-269b72837be0" providerId="ADAL" clId="{6F356663-C7EA-6745-9FED-B06B0A52AE99}" dt="2024-04-20T03:49:04.458" v="2673" actId="1038"/>
          <ac:picMkLst>
            <pc:docMk/>
            <pc:sldMk cId="3298375922" sldId="282"/>
            <ac:picMk id="4100" creationId="{0CA0B1D7-B311-D317-0E38-69D504BF6713}"/>
          </ac:picMkLst>
        </pc:picChg>
        <pc:picChg chg="add mod">
          <ac:chgData name="Craig Moyle" userId="d4b78de4-63a9-40df-893d-269b72837be0" providerId="ADAL" clId="{6F356663-C7EA-6745-9FED-B06B0A52AE99}" dt="2024-04-20T03:48:39.654" v="2641" actId="1076"/>
          <ac:picMkLst>
            <pc:docMk/>
            <pc:sldMk cId="3298375922" sldId="282"/>
            <ac:picMk id="4102" creationId="{8E4D4C17-F142-B814-12EA-13C080A3D002}"/>
          </ac:picMkLst>
        </pc:picChg>
        <pc:picChg chg="add mod">
          <ac:chgData name="Craig Moyle" userId="d4b78de4-63a9-40df-893d-269b72837be0" providerId="ADAL" clId="{6F356663-C7EA-6745-9FED-B06B0A52AE99}" dt="2024-04-20T03:49:04.458" v="2673" actId="1038"/>
          <ac:picMkLst>
            <pc:docMk/>
            <pc:sldMk cId="3298375922" sldId="282"/>
            <ac:picMk id="4104" creationId="{CC7D3D7E-064E-74E7-B376-9688F0A7E060}"/>
          </ac:picMkLst>
        </pc:picChg>
      </pc:sldChg>
      <pc:sldChg chg="addSp delSp modSp add mod ord modShow">
        <pc:chgData name="Craig Moyle" userId="d4b78de4-63a9-40df-893d-269b72837be0" providerId="ADAL" clId="{6F356663-C7EA-6745-9FED-B06B0A52AE99}" dt="2024-04-20T09:49:39.608" v="2770" actId="729"/>
        <pc:sldMkLst>
          <pc:docMk/>
          <pc:sldMk cId="3095952227" sldId="283"/>
        </pc:sldMkLst>
        <pc:spChg chg="mod">
          <ac:chgData name="Craig Moyle" userId="d4b78de4-63a9-40df-893d-269b72837be0" providerId="ADAL" clId="{6F356663-C7EA-6745-9FED-B06B0A52AE99}" dt="2024-04-20T04:38:27.327" v="2767" actId="20577"/>
          <ac:spMkLst>
            <pc:docMk/>
            <pc:sldMk cId="3095952227" sldId="283"/>
            <ac:spMk id="2" creationId="{B8232F07-72E7-42EE-40F8-32EE65201868}"/>
          </ac:spMkLst>
        </pc:spChg>
        <pc:picChg chg="del">
          <ac:chgData name="Craig Moyle" userId="d4b78de4-63a9-40df-893d-269b72837be0" providerId="ADAL" clId="{6F356663-C7EA-6745-9FED-B06B0A52AE99}" dt="2024-04-20T04:38:29.647" v="2768" actId="478"/>
          <ac:picMkLst>
            <pc:docMk/>
            <pc:sldMk cId="3095952227" sldId="283"/>
            <ac:picMk id="7" creationId="{28E6885B-177E-D9A8-8E5C-AE1BADD04814}"/>
          </ac:picMkLst>
        </pc:picChg>
        <pc:picChg chg="add">
          <ac:chgData name="Craig Moyle" userId="d4b78de4-63a9-40df-893d-269b72837be0" providerId="ADAL" clId="{6F356663-C7EA-6745-9FED-B06B0A52AE99}" dt="2024-04-20T04:38:57.679" v="2769"/>
          <ac:picMkLst>
            <pc:docMk/>
            <pc:sldMk cId="3095952227" sldId="283"/>
            <ac:picMk id="5122" creationId="{462975D7-90F8-CC20-025D-461497391AD8}"/>
          </ac:picMkLst>
        </pc:picChg>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horse pulling a trolley in front of Flinders Street railway station&#10;&#10;Description automatically generated">
            <a:extLst>
              <a:ext uri="{FF2B5EF4-FFF2-40B4-BE49-F238E27FC236}">
                <a16:creationId xmlns:a16="http://schemas.microsoft.com/office/drawing/2014/main" id="{63A5195A-693E-76EC-717C-4899663D3D0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13" name="Rectangle 12">
            <a:extLst>
              <a:ext uri="{FF2B5EF4-FFF2-40B4-BE49-F238E27FC236}">
                <a16:creationId xmlns:a16="http://schemas.microsoft.com/office/drawing/2014/main" id="{89FD426F-9D99-9F17-CBE4-7CE7A1435B08}"/>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white logo with a world map in the middle&#10;&#10;Description automatically generated">
            <a:extLst>
              <a:ext uri="{FF2B5EF4-FFF2-40B4-BE49-F238E27FC236}">
                <a16:creationId xmlns:a16="http://schemas.microsoft.com/office/drawing/2014/main" id="{A47E5950-2B52-4D9A-0B3E-75AEDF665A62}"/>
              </a:ext>
            </a:extLst>
          </p:cNvPr>
          <p:cNvPicPr>
            <a:picLocks noChangeAspect="1"/>
          </p:cNvPicPr>
          <p:nvPr userDrawn="1"/>
        </p:nvPicPr>
        <p:blipFill>
          <a:blip r:embed="rId4"/>
          <a:stretch>
            <a:fillRect/>
          </a:stretch>
        </p:blipFill>
        <p:spPr>
          <a:xfrm>
            <a:off x="4105804" y="1286621"/>
            <a:ext cx="3980391" cy="3051633"/>
          </a:xfrm>
          <a:prstGeom prst="rect">
            <a:avLst/>
          </a:prstGeom>
        </p:spPr>
      </p:pic>
      <p:sp>
        <p:nvSpPr>
          <p:cNvPr id="10" name="TextBox 9">
            <a:extLst>
              <a:ext uri="{FF2B5EF4-FFF2-40B4-BE49-F238E27FC236}">
                <a16:creationId xmlns:a16="http://schemas.microsoft.com/office/drawing/2014/main" id="{A47967D0-6395-9329-A1A3-F47B746F26E9}"/>
              </a:ext>
            </a:extLst>
          </p:cNvPr>
          <p:cNvSpPr txBox="1"/>
          <p:nvPr userDrawn="1"/>
        </p:nvSpPr>
        <p:spPr>
          <a:xfrm>
            <a:off x="2998075" y="4562472"/>
            <a:ext cx="6195848" cy="646331"/>
          </a:xfrm>
          <a:prstGeom prst="rect">
            <a:avLst/>
          </a:prstGeom>
          <a:noFill/>
        </p:spPr>
        <p:txBody>
          <a:bodyPr wrap="square">
            <a:spAutoFit/>
          </a:bodyPr>
          <a:lstStyle/>
          <a:p>
            <a:pPr algn="ctr"/>
            <a:r>
              <a:rPr lang="en-AU" sz="3600" b="1" i="0" cap="all">
                <a:solidFill>
                  <a:srgbClr val="F82249"/>
                </a:solidFill>
                <a:effectLst/>
                <a:latin typeface="Raleway" panose="020F0502020204030204" pitchFamily="34" charset="0"/>
              </a:rPr>
              <a:t>MELBOURNE Edition</a:t>
            </a:r>
            <a:endParaRPr lang="en-AU" sz="3600" b="1" i="0" cap="all">
              <a:solidFill>
                <a:srgbClr val="FFFFFF"/>
              </a:solidFill>
              <a:effectLst/>
              <a:latin typeface="Raleway" panose="020F0502020204030204" pitchFamily="34" charset="0"/>
            </a:endParaRPr>
          </a:p>
        </p:txBody>
      </p:sp>
    </p:spTree>
    <p:extLst>
      <p:ext uri="{BB962C8B-B14F-4D97-AF65-F5344CB8AC3E}">
        <p14:creationId xmlns:p14="http://schemas.microsoft.com/office/powerpoint/2010/main" val="2202650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67F-96FA-8975-1C46-495E94054BE3}"/>
              </a:ext>
            </a:extLst>
          </p:cNvPr>
          <p:cNvSpPr>
            <a:spLocks noGrp="1"/>
          </p:cNvSpPr>
          <p:nvPr>
            <p:ph type="title"/>
          </p:nvPr>
        </p:nvSpPr>
        <p:spPr/>
        <p:txBody>
          <a:bodyPr/>
          <a:lstStyle/>
          <a:p>
            <a:r>
              <a:rPr lang="en-GB"/>
              <a:t>Click to edit Master title style</a:t>
            </a:r>
            <a:endParaRPr lang="en-US"/>
          </a:p>
        </p:txBody>
      </p:sp>
      <p:sp>
        <p:nvSpPr>
          <p:cNvPr id="5" name="Slide Number Placeholder 4">
            <a:extLst>
              <a:ext uri="{FF2B5EF4-FFF2-40B4-BE49-F238E27FC236}">
                <a16:creationId xmlns:a16="http://schemas.microsoft.com/office/drawing/2014/main" id="{01CED218-53CD-F776-0A76-1F489F983BFF}"/>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346917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82B90D-4C1F-9A53-3C7D-6099515D42AC}"/>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177656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6517-CE83-1A55-2903-34693B14B3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1CD4CB6-84F9-5055-3EBB-C8E6FD9F84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C9C760A-F812-9D97-61F4-9A778E4C3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FB685858-BA72-D9DB-70BD-75795763478E}"/>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136814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01146-6785-EF47-D50A-A302958D31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FF8B14C-F3D2-3A2D-962F-FA31E34DFE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C199ACE-D27C-91CE-2F22-AD1F69E9D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A1C6378-8DA1-87D3-B1C0-B08D8543635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33300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sp>
        <p:nvSpPr>
          <p:cNvPr id="6" name="Text Placeholder 3">
            <a:extLst>
              <a:ext uri="{FF2B5EF4-FFF2-40B4-BE49-F238E27FC236}">
                <a16:creationId xmlns:a16="http://schemas.microsoft.com/office/drawing/2014/main" id="{BA48782F-DEC5-52AA-208F-6FF873D04B08}"/>
              </a:ext>
            </a:extLst>
          </p:cNvPr>
          <p:cNvSpPr>
            <a:spLocks noGrp="1"/>
          </p:cNvSpPr>
          <p:nvPr>
            <p:ph type="body" sz="half" idx="2"/>
          </p:nvPr>
        </p:nvSpPr>
        <p:spPr>
          <a:xfrm>
            <a:off x="3055710" y="1843957"/>
            <a:ext cx="3040290" cy="50560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4" name="Text Placeholder 3">
            <a:extLst>
              <a:ext uri="{FF2B5EF4-FFF2-40B4-BE49-F238E27FC236}">
                <a16:creationId xmlns:a16="http://schemas.microsoft.com/office/drawing/2014/main" id="{ECFB7E98-2699-2ED1-88EA-D60F3117A04A}"/>
              </a:ext>
            </a:extLst>
          </p:cNvPr>
          <p:cNvSpPr>
            <a:spLocks noGrp="1"/>
          </p:cNvSpPr>
          <p:nvPr>
            <p:ph type="body" sz="half" idx="16"/>
          </p:nvPr>
        </p:nvSpPr>
        <p:spPr>
          <a:xfrm>
            <a:off x="3063417" y="2526520"/>
            <a:ext cx="3032583" cy="3693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5" name="Text Placeholder 3">
            <a:extLst>
              <a:ext uri="{FF2B5EF4-FFF2-40B4-BE49-F238E27FC236}">
                <a16:creationId xmlns:a16="http://schemas.microsoft.com/office/drawing/2014/main" id="{64E2D18C-7D29-F134-940F-AAC15DA673DB}"/>
              </a:ext>
            </a:extLst>
          </p:cNvPr>
          <p:cNvSpPr>
            <a:spLocks noGrp="1"/>
          </p:cNvSpPr>
          <p:nvPr>
            <p:ph type="body" sz="half" idx="17"/>
          </p:nvPr>
        </p:nvSpPr>
        <p:spPr>
          <a:xfrm>
            <a:off x="3063417" y="3151420"/>
            <a:ext cx="3032583" cy="16511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6" name="Text Placeholder 3">
            <a:extLst>
              <a:ext uri="{FF2B5EF4-FFF2-40B4-BE49-F238E27FC236}">
                <a16:creationId xmlns:a16="http://schemas.microsoft.com/office/drawing/2014/main" id="{3A6C491E-05F9-B85D-13B8-AEB182388B90}"/>
              </a:ext>
            </a:extLst>
          </p:cNvPr>
          <p:cNvSpPr>
            <a:spLocks noGrp="1"/>
          </p:cNvSpPr>
          <p:nvPr>
            <p:ph type="body" sz="half" idx="18"/>
          </p:nvPr>
        </p:nvSpPr>
        <p:spPr>
          <a:xfrm>
            <a:off x="3063417" y="4918105"/>
            <a:ext cx="3032583" cy="180336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7" name="TextBox 16">
            <a:extLst>
              <a:ext uri="{FF2B5EF4-FFF2-40B4-BE49-F238E27FC236}">
                <a16:creationId xmlns:a16="http://schemas.microsoft.com/office/drawing/2014/main" id="{68040330-5EFC-3DD5-9D03-01D222537A39}"/>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a:solidFill>
                  <a:srgbClr val="F82249"/>
                </a:solidFill>
                <a:effectLst/>
                <a:latin typeface="Raleway" panose="020F0502020204030204" pitchFamily="34" charset="0"/>
                <a:ea typeface="+mj-ea"/>
                <a:cs typeface="+mj-cs"/>
              </a:rPr>
              <a:t>Who am I?</a:t>
            </a:r>
          </a:p>
        </p:txBody>
      </p:sp>
      <p:sp>
        <p:nvSpPr>
          <p:cNvPr id="18" name="Picture Placeholder 7">
            <a:extLst>
              <a:ext uri="{FF2B5EF4-FFF2-40B4-BE49-F238E27FC236}">
                <a16:creationId xmlns:a16="http://schemas.microsoft.com/office/drawing/2014/main" id="{95FBD25D-740D-3538-0824-5E0A33846E24}"/>
              </a:ext>
            </a:extLst>
          </p:cNvPr>
          <p:cNvSpPr>
            <a:spLocks noGrp="1" noChangeAspect="1"/>
          </p:cNvSpPr>
          <p:nvPr>
            <p:ph type="pic" sz="quarter" idx="19" hasCustomPrompt="1"/>
          </p:nvPr>
        </p:nvSpPr>
        <p:spPr>
          <a:xfrm>
            <a:off x="7227319" y="2181012"/>
            <a:ext cx="3441476" cy="3441476"/>
          </a:xfrm>
          <a:prstGeom prst="ellipse">
            <a:avLst/>
          </a:prstGeom>
          <a:noFill/>
          <a:ln>
            <a:solidFill>
              <a:schemeClr val="tx1"/>
            </a:solidFill>
          </a:ln>
        </p:spPr>
        <p:txBody>
          <a:bodyPr>
            <a:noAutofit/>
          </a:bodyPr>
          <a:lstStyle>
            <a:lvl1pPr marL="0" indent="0">
              <a:buFontTx/>
              <a:buNone/>
              <a:defRPr sz="1200" b="0" i="0">
                <a:latin typeface="Montserrat" pitchFamily="2" charset="77"/>
              </a:defRPr>
            </a:lvl1pPr>
          </a:lstStyle>
          <a:p>
            <a:r>
              <a:rPr lang="en-US"/>
              <a:t>Insert picture</a:t>
            </a:r>
          </a:p>
        </p:txBody>
      </p:sp>
      <p:sp>
        <p:nvSpPr>
          <p:cNvPr id="19" name="TextBox 18">
            <a:extLst>
              <a:ext uri="{FF2B5EF4-FFF2-40B4-BE49-F238E27FC236}">
                <a16:creationId xmlns:a16="http://schemas.microsoft.com/office/drawing/2014/main" id="{AC76B455-F5D0-C3BA-424E-645363895390}"/>
              </a:ext>
            </a:extLst>
          </p:cNvPr>
          <p:cNvSpPr txBox="1"/>
          <p:nvPr userDrawn="1"/>
        </p:nvSpPr>
        <p:spPr>
          <a:xfrm>
            <a:off x="402203" y="184395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a:solidFill>
                  <a:srgbClr val="F82249"/>
                </a:solidFill>
                <a:effectLst/>
                <a:latin typeface="Raleway" panose="020F0502020204030204" pitchFamily="34" charset="0"/>
                <a:ea typeface="+mj-ea"/>
                <a:cs typeface="+mj-cs"/>
              </a:rPr>
              <a:t>Name</a:t>
            </a:r>
          </a:p>
        </p:txBody>
      </p:sp>
      <p:sp>
        <p:nvSpPr>
          <p:cNvPr id="20" name="TextBox 19">
            <a:extLst>
              <a:ext uri="{FF2B5EF4-FFF2-40B4-BE49-F238E27FC236}">
                <a16:creationId xmlns:a16="http://schemas.microsoft.com/office/drawing/2014/main" id="{F9EDCA67-2AD4-F73B-B9CB-E0F00F259C81}"/>
              </a:ext>
            </a:extLst>
          </p:cNvPr>
          <p:cNvSpPr txBox="1"/>
          <p:nvPr userDrawn="1"/>
        </p:nvSpPr>
        <p:spPr>
          <a:xfrm>
            <a:off x="402203" y="2526520"/>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a:solidFill>
                  <a:srgbClr val="F82249"/>
                </a:solidFill>
                <a:effectLst/>
                <a:latin typeface="Raleway" panose="020F0502020204030204" pitchFamily="34" charset="0"/>
                <a:ea typeface="+mj-ea"/>
                <a:cs typeface="+mj-cs"/>
              </a:rPr>
              <a:t>Work</a:t>
            </a:r>
          </a:p>
        </p:txBody>
      </p:sp>
      <p:sp>
        <p:nvSpPr>
          <p:cNvPr id="21" name="TextBox 20">
            <a:extLst>
              <a:ext uri="{FF2B5EF4-FFF2-40B4-BE49-F238E27FC236}">
                <a16:creationId xmlns:a16="http://schemas.microsoft.com/office/drawing/2014/main" id="{10D1D11B-5B48-EED2-FD0A-B0A73C1E1CBF}"/>
              </a:ext>
            </a:extLst>
          </p:cNvPr>
          <p:cNvSpPr txBox="1"/>
          <p:nvPr userDrawn="1"/>
        </p:nvSpPr>
        <p:spPr>
          <a:xfrm>
            <a:off x="402202" y="312126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a:solidFill>
                  <a:srgbClr val="F82249"/>
                </a:solidFill>
                <a:effectLst/>
                <a:latin typeface="Raleway" panose="020F0502020204030204" pitchFamily="34" charset="0"/>
                <a:ea typeface="+mj-ea"/>
                <a:cs typeface="+mj-cs"/>
              </a:rPr>
              <a:t>Socials</a:t>
            </a:r>
          </a:p>
        </p:txBody>
      </p:sp>
      <p:sp>
        <p:nvSpPr>
          <p:cNvPr id="22" name="TextBox 21">
            <a:extLst>
              <a:ext uri="{FF2B5EF4-FFF2-40B4-BE49-F238E27FC236}">
                <a16:creationId xmlns:a16="http://schemas.microsoft.com/office/drawing/2014/main" id="{0B279794-52C0-1701-FFEA-57F71FF52E64}"/>
              </a:ext>
            </a:extLst>
          </p:cNvPr>
          <p:cNvSpPr txBox="1"/>
          <p:nvPr userDrawn="1"/>
        </p:nvSpPr>
        <p:spPr>
          <a:xfrm>
            <a:off x="402202" y="4802618"/>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err="1">
                <a:solidFill>
                  <a:srgbClr val="F82249"/>
                </a:solidFill>
                <a:effectLst/>
                <a:latin typeface="Raleway" panose="020F0502020204030204" pitchFamily="34" charset="0"/>
                <a:ea typeface="+mj-ea"/>
                <a:cs typeface="+mj-cs"/>
              </a:rPr>
              <a:t>PAssions</a:t>
            </a:r>
            <a:endParaRPr lang="en-US" sz="2000" b="1" i="0" kern="1200" cap="all">
              <a:solidFill>
                <a:srgbClr val="F82249"/>
              </a:solidFill>
              <a:effectLst/>
              <a:latin typeface="Raleway" panose="020F0502020204030204" pitchFamily="34" charset="0"/>
              <a:ea typeface="+mj-ea"/>
              <a:cs typeface="+mj-cs"/>
            </a:endParaRPr>
          </a:p>
        </p:txBody>
      </p:sp>
    </p:spTree>
    <p:extLst>
      <p:ext uri="{BB962C8B-B14F-4D97-AF65-F5344CB8AC3E}">
        <p14:creationId xmlns:p14="http://schemas.microsoft.com/office/powerpoint/2010/main" val="302646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024 Spons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pic>
        <p:nvPicPr>
          <p:cNvPr id="7" name="Picture 6" descr="A black and blue letter e&#10;&#10;Description automatically generated">
            <a:extLst>
              <a:ext uri="{FF2B5EF4-FFF2-40B4-BE49-F238E27FC236}">
                <a16:creationId xmlns:a16="http://schemas.microsoft.com/office/drawing/2014/main" id="{8CC752CF-9C78-EBBB-B5AE-3F2CC0CBBB13}"/>
              </a:ext>
            </a:extLst>
          </p:cNvPr>
          <p:cNvPicPr>
            <a:picLocks noChangeAspect="1"/>
          </p:cNvPicPr>
          <p:nvPr userDrawn="1"/>
        </p:nvPicPr>
        <p:blipFill>
          <a:blip r:embed="rId2"/>
          <a:stretch>
            <a:fillRect/>
          </a:stretch>
        </p:blipFill>
        <p:spPr>
          <a:xfrm>
            <a:off x="7844406" y="3180258"/>
            <a:ext cx="2998273" cy="665617"/>
          </a:xfrm>
          <a:prstGeom prst="rect">
            <a:avLst/>
          </a:prstGeom>
        </p:spPr>
      </p:pic>
      <p:pic>
        <p:nvPicPr>
          <p:cNvPr id="9" name="Graphic 8">
            <a:extLst>
              <a:ext uri="{FF2B5EF4-FFF2-40B4-BE49-F238E27FC236}">
                <a16:creationId xmlns:a16="http://schemas.microsoft.com/office/drawing/2014/main" id="{DCC2EE59-4F1B-34B0-2521-2949972AEF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01540" y="1794587"/>
            <a:ext cx="2680501" cy="844358"/>
          </a:xfrm>
          <a:prstGeom prst="rect">
            <a:avLst/>
          </a:prstGeom>
        </p:spPr>
      </p:pic>
      <p:sp>
        <p:nvSpPr>
          <p:cNvPr id="10" name="TextBox 9">
            <a:extLst>
              <a:ext uri="{FF2B5EF4-FFF2-40B4-BE49-F238E27FC236}">
                <a16:creationId xmlns:a16="http://schemas.microsoft.com/office/drawing/2014/main" id="{D3A6C3C7-F16E-300B-350D-1B2826F89E95}"/>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a:solidFill>
                  <a:srgbClr val="F82249"/>
                </a:solidFill>
                <a:effectLst/>
                <a:latin typeface="Raleway" panose="020F0502020204030204" pitchFamily="34" charset="0"/>
                <a:ea typeface="+mj-ea"/>
                <a:cs typeface="+mj-cs"/>
              </a:rPr>
              <a:t>2024 Sponsors</a:t>
            </a:r>
          </a:p>
        </p:txBody>
      </p:sp>
      <p:pic>
        <p:nvPicPr>
          <p:cNvPr id="4" name="Picture 3" descr="A logo for a cloud security company&#10;&#10;Description automatically generated">
            <a:extLst>
              <a:ext uri="{FF2B5EF4-FFF2-40B4-BE49-F238E27FC236}">
                <a16:creationId xmlns:a16="http://schemas.microsoft.com/office/drawing/2014/main" id="{1363C71A-711E-CE1B-5E9C-A0DF0D1A9E5E}"/>
              </a:ext>
            </a:extLst>
          </p:cNvPr>
          <p:cNvPicPr>
            <a:picLocks noChangeAspect="1"/>
          </p:cNvPicPr>
          <p:nvPr userDrawn="1"/>
        </p:nvPicPr>
        <p:blipFill>
          <a:blip r:embed="rId5"/>
          <a:stretch>
            <a:fillRect/>
          </a:stretch>
        </p:blipFill>
        <p:spPr>
          <a:xfrm>
            <a:off x="4393688" y="3860143"/>
            <a:ext cx="2496207" cy="2496207"/>
          </a:xfrm>
          <a:prstGeom prst="rect">
            <a:avLst/>
          </a:prstGeom>
        </p:spPr>
      </p:pic>
      <p:pic>
        <p:nvPicPr>
          <p:cNvPr id="8" name="Picture 7" descr="A logo with blue and pink letters&#10;&#10;Description automatically generated">
            <a:extLst>
              <a:ext uri="{FF2B5EF4-FFF2-40B4-BE49-F238E27FC236}">
                <a16:creationId xmlns:a16="http://schemas.microsoft.com/office/drawing/2014/main" id="{48ED2314-BCCA-8527-F7E3-F8E5AE98963C}"/>
              </a:ext>
            </a:extLst>
          </p:cNvPr>
          <p:cNvPicPr>
            <a:picLocks noChangeAspect="1"/>
          </p:cNvPicPr>
          <p:nvPr userDrawn="1"/>
        </p:nvPicPr>
        <p:blipFill>
          <a:blip r:embed="rId6"/>
          <a:stretch>
            <a:fillRect/>
          </a:stretch>
        </p:blipFill>
        <p:spPr>
          <a:xfrm>
            <a:off x="514482" y="2774623"/>
            <a:ext cx="3113206" cy="1743972"/>
          </a:xfrm>
          <a:prstGeom prst="rect">
            <a:avLst/>
          </a:prstGeom>
        </p:spPr>
      </p:pic>
    </p:spTree>
    <p:extLst>
      <p:ext uri="{BB962C8B-B14F-4D97-AF65-F5344CB8AC3E}">
        <p14:creationId xmlns:p14="http://schemas.microsoft.com/office/powerpoint/2010/main" val="2412579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8369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RMIT">
    <p:spTree>
      <p:nvGrpSpPr>
        <p:cNvPr id="1" name=""/>
        <p:cNvGrpSpPr/>
        <p:nvPr/>
      </p:nvGrpSpPr>
      <p:grpSpPr>
        <a:xfrm>
          <a:off x="0" y="0"/>
          <a:ext cx="0" cy="0"/>
          <a:chOff x="0" y="0"/>
          <a:chExt cx="0" cy="0"/>
        </a:xfrm>
      </p:grpSpPr>
      <p:pic>
        <p:nvPicPr>
          <p:cNvPr id="8" name="Picture 7" descr="A building with a colorful wall&#10;&#10;Description automatically generated with medium confidence">
            <a:extLst>
              <a:ext uri="{FF2B5EF4-FFF2-40B4-BE49-F238E27FC236}">
                <a16:creationId xmlns:a16="http://schemas.microsoft.com/office/drawing/2014/main" id="{9E18085F-9EF6-D958-9B77-1D9EA23FE07E}"/>
              </a:ext>
            </a:extLst>
          </p:cNvPr>
          <p:cNvPicPr>
            <a:picLocks noChangeAspect="1"/>
          </p:cNvPicPr>
          <p:nvPr userDrawn="1"/>
        </p:nvPicPr>
        <p:blipFill rotWithShape="1">
          <a:blip r:embed="rId2"/>
          <a:srcRect t="9434" b="9434"/>
          <a:stretch/>
        </p:blipFill>
        <p:spPr>
          <a:xfrm>
            <a:off x="0" y="1"/>
            <a:ext cx="12478827" cy="6857999"/>
          </a:xfrm>
          <a:prstGeom prst="rect">
            <a:avLst/>
          </a:prstGeom>
        </p:spPr>
      </p:pic>
      <p:sp>
        <p:nvSpPr>
          <p:cNvPr id="5" name="Rectangle 4">
            <a:extLst>
              <a:ext uri="{FF2B5EF4-FFF2-40B4-BE49-F238E27FC236}">
                <a16:creationId xmlns:a16="http://schemas.microsoft.com/office/drawing/2014/main" id="{5253D632-575E-ADD5-85D0-C7A2CF566600}"/>
              </a:ext>
            </a:extLst>
          </p:cNvPr>
          <p:cNvSpPr/>
          <p:nvPr userDrawn="1"/>
        </p:nvSpPr>
        <p:spPr>
          <a:xfrm>
            <a:off x="0" y="-4044"/>
            <a:ext cx="12478827" cy="6857998"/>
          </a:xfrm>
          <a:prstGeom prst="rect">
            <a:avLst/>
          </a:prstGeom>
          <a:solidFill>
            <a:srgbClr val="060C22">
              <a:alpha val="4576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a:p>
        </p:txBody>
      </p:sp>
    </p:spTree>
    <p:extLst>
      <p:ext uri="{BB962C8B-B14F-4D97-AF65-F5344CB8AC3E}">
        <p14:creationId xmlns:p14="http://schemas.microsoft.com/office/powerpoint/2010/main" val="419941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Flinders">
    <p:spTree>
      <p:nvGrpSpPr>
        <p:cNvPr id="1" name=""/>
        <p:cNvGrpSpPr/>
        <p:nvPr/>
      </p:nvGrpSpPr>
      <p:grpSpPr>
        <a:xfrm>
          <a:off x="0" y="0"/>
          <a:ext cx="0" cy="0"/>
          <a:chOff x="0" y="0"/>
          <a:chExt cx="0" cy="0"/>
        </a:xfrm>
      </p:grpSpPr>
      <p:pic>
        <p:nvPicPr>
          <p:cNvPr id="7" name="Picture 6" descr="A horse pulling a trolley in front of Flinders Street railway station&#10;&#10;Description automatically generated">
            <a:extLst>
              <a:ext uri="{FF2B5EF4-FFF2-40B4-BE49-F238E27FC236}">
                <a16:creationId xmlns:a16="http://schemas.microsoft.com/office/drawing/2014/main" id="{51EC6DD1-5088-389F-FD97-DABBFCC017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8" name="Rectangle 7">
            <a:extLst>
              <a:ext uri="{FF2B5EF4-FFF2-40B4-BE49-F238E27FC236}">
                <a16:creationId xmlns:a16="http://schemas.microsoft.com/office/drawing/2014/main" id="{5C95F98B-739C-378C-0CF2-DB774C545C04}"/>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a:p>
        </p:txBody>
      </p:sp>
    </p:spTree>
    <p:extLst>
      <p:ext uri="{BB962C8B-B14F-4D97-AF65-F5344CB8AC3E}">
        <p14:creationId xmlns:p14="http://schemas.microsoft.com/office/powerpoint/2010/main" val="122679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D4C8-02C6-195C-FC70-A9D4998990FB}"/>
              </a:ext>
            </a:extLst>
          </p:cNvPr>
          <p:cNvSpPr>
            <a:spLocks noGrp="1"/>
          </p:cNvSpPr>
          <p:nvPr>
            <p:ph type="title"/>
          </p:nvPr>
        </p:nvSpPr>
        <p:spPr>
          <a:xfrm>
            <a:off x="838200" y="503046"/>
            <a:ext cx="10515600" cy="720447"/>
          </a:xfrm>
        </p:spPr>
        <p:txBody>
          <a:bodyPr>
            <a:normAutofit/>
          </a:bodyPr>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3E2F8EEA-34C7-849A-3815-7529221106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137AA6AE-80F4-78D5-6162-02A5E4BD010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9825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DC4E-BD91-8DD6-1B15-3C911B27DD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A26DC9-5183-55FA-27AC-7BCA961A2BFD}"/>
              </a:ext>
            </a:extLst>
          </p:cNvPr>
          <p:cNvSpPr>
            <a:spLocks noGrp="1"/>
          </p:cNvSpPr>
          <p:nvPr>
            <p:ph sz="half" idx="1"/>
          </p:nvPr>
        </p:nvSpPr>
        <p:spPr>
          <a:xfrm>
            <a:off x="838200" y="2060619"/>
            <a:ext cx="5181600" cy="41163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E15AC59E-6521-40C4-3704-ED774FA42B2E}"/>
              </a:ext>
            </a:extLst>
          </p:cNvPr>
          <p:cNvSpPr>
            <a:spLocks noGrp="1"/>
          </p:cNvSpPr>
          <p:nvPr>
            <p:ph sz="half" idx="2"/>
          </p:nvPr>
        </p:nvSpPr>
        <p:spPr>
          <a:xfrm>
            <a:off x="6172200" y="2060619"/>
            <a:ext cx="5181600" cy="4116342"/>
          </a:xfrm>
        </p:spPr>
        <p:txBody>
          <a:bodyPr/>
          <a:lstStyle>
            <a:lvl1pPr marL="0" indent="0">
              <a:buNone/>
              <a:defRPr/>
            </a:lvl1pPr>
          </a:lstStyle>
          <a:p>
            <a:pPr lvl="0"/>
            <a:r>
              <a:rPr lang="en-GB"/>
              <a:t>Click to edit Master text styles</a:t>
            </a:r>
          </a:p>
        </p:txBody>
      </p:sp>
      <p:sp>
        <p:nvSpPr>
          <p:cNvPr id="7" name="Slide Number Placeholder 6">
            <a:extLst>
              <a:ext uri="{FF2B5EF4-FFF2-40B4-BE49-F238E27FC236}">
                <a16:creationId xmlns:a16="http://schemas.microsoft.com/office/drawing/2014/main" id="{89B91BB2-0B95-84E1-E544-D9256D6615F3}"/>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621563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563A-ED0C-E1D1-AC87-E1A6462C50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476128-D625-A98F-8141-52F435B4CC2C}"/>
              </a:ext>
            </a:extLst>
          </p:cNvPr>
          <p:cNvSpPr>
            <a:spLocks noGrp="1"/>
          </p:cNvSpPr>
          <p:nvPr>
            <p:ph type="body" idx="1"/>
          </p:nvPr>
        </p:nvSpPr>
        <p:spPr>
          <a:xfrm>
            <a:off x="836612" y="1826117"/>
            <a:ext cx="5157787"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5DB3231-E274-E477-5F63-19ADF5AE67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89B0C-CB8A-4E05-7397-AAAE25224B6D}"/>
              </a:ext>
            </a:extLst>
          </p:cNvPr>
          <p:cNvSpPr>
            <a:spLocks noGrp="1"/>
          </p:cNvSpPr>
          <p:nvPr>
            <p:ph type="body" sz="quarter" idx="3"/>
          </p:nvPr>
        </p:nvSpPr>
        <p:spPr>
          <a:xfrm>
            <a:off x="6172200" y="1826117"/>
            <a:ext cx="5183188"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53CCC3-2EE8-B5C1-7E97-EB17FCFF8BC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E4346FB8-90D5-21EB-2B18-133D86FB911A}"/>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431429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0264D-9A99-FF25-3B2C-D7AA2CA160C2}"/>
              </a:ext>
            </a:extLst>
          </p:cNvPr>
          <p:cNvSpPr>
            <a:spLocks noGrp="1"/>
          </p:cNvSpPr>
          <p:nvPr>
            <p:ph type="title"/>
          </p:nvPr>
        </p:nvSpPr>
        <p:spPr>
          <a:xfrm>
            <a:off x="838200" y="503046"/>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E25C31-220B-39C0-03C8-716FCE5BB2FC}"/>
              </a:ext>
            </a:extLst>
          </p:cNvPr>
          <p:cNvSpPr>
            <a:spLocks noGrp="1"/>
          </p:cNvSpPr>
          <p:nvPr>
            <p:ph type="body" idx="1"/>
          </p:nvPr>
        </p:nvSpPr>
        <p:spPr>
          <a:xfrm>
            <a:off x="838200" y="1970469"/>
            <a:ext cx="10515600" cy="42064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898E30F4-0E8F-46EC-617E-1FE428AFC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506DD29F-3DDC-A34A-8122-F54852814447}" type="slidenum">
              <a:rPr lang="en-US" smtClean="0"/>
              <a:pPr/>
              <a:t>‹#›</a:t>
            </a:fld>
            <a:endParaRPr lang="en-US"/>
          </a:p>
        </p:txBody>
      </p:sp>
      <p:pic>
        <p:nvPicPr>
          <p:cNvPr id="9" name="Picture 8" descr="A blue and white logo with a world map in the middle&#10;&#10;Description automatically generated">
            <a:extLst>
              <a:ext uri="{FF2B5EF4-FFF2-40B4-BE49-F238E27FC236}">
                <a16:creationId xmlns:a16="http://schemas.microsoft.com/office/drawing/2014/main" id="{35BE21FC-3518-FB3E-D715-541D770447D5}"/>
              </a:ext>
            </a:extLst>
          </p:cNvPr>
          <p:cNvPicPr>
            <a:picLocks noChangeAspect="1"/>
          </p:cNvPicPr>
          <p:nvPr userDrawn="1"/>
        </p:nvPicPr>
        <p:blipFill>
          <a:blip r:embed="rId15"/>
          <a:stretch>
            <a:fillRect/>
          </a:stretch>
        </p:blipFill>
        <p:spPr>
          <a:xfrm>
            <a:off x="272626" y="5854071"/>
            <a:ext cx="1131148" cy="867213"/>
          </a:xfrm>
          <a:prstGeom prst="rect">
            <a:avLst/>
          </a:prstGeom>
        </p:spPr>
      </p:pic>
    </p:spTree>
    <p:extLst>
      <p:ext uri="{BB962C8B-B14F-4D97-AF65-F5344CB8AC3E}">
        <p14:creationId xmlns:p14="http://schemas.microsoft.com/office/powerpoint/2010/main" val="338047283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8" r:id="rId3"/>
    <p:sldLayoutId id="2147483651" r:id="rId4"/>
    <p:sldLayoutId id="2147483660" r:id="rId5"/>
    <p:sldLayoutId id="2147483659" r:id="rId6"/>
    <p:sldLayoutId id="2147483650" r:id="rId7"/>
    <p:sldLayoutId id="2147483652" r:id="rId8"/>
    <p:sldLayoutId id="2147483653" r:id="rId9"/>
    <p:sldLayoutId id="2147483654" r:id="rId10"/>
    <p:sldLayoutId id="2147483655" r:id="rId11"/>
    <p:sldLayoutId id="2147483656" r:id="rId12"/>
    <p:sldLayoutId id="2147483657" r:id="rId13"/>
  </p:sldLayoutIdLst>
  <p:txStyles>
    <p:titleStyle>
      <a:lvl1pPr algn="l" defTabSz="914400" rtl="0" eaLnBrk="1" latinLnBrk="0" hangingPunct="1">
        <a:lnSpc>
          <a:spcPct val="90000"/>
        </a:lnSpc>
        <a:spcBef>
          <a:spcPct val="0"/>
        </a:spcBef>
        <a:buNone/>
        <a:defRPr lang="en-US" sz="4400" b="1" kern="1200" cap="all" dirty="0" smtClean="0">
          <a:solidFill>
            <a:srgbClr val="F82249"/>
          </a:solidFill>
          <a:latin typeface="Raleway"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aca-lza" TargetMode="External"/><Relationship Id="rId7" Type="http://schemas.openxmlformats.org/officeDocument/2006/relationships/hyperlink" Target="https://aka.ms/aca/cloud-build"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learn.microsoft.com/en-gb/azure/container-apps/service-discovery-resiliency" TargetMode="External"/><Relationship Id="rId5" Type="http://schemas.openxmlformats.org/officeDocument/2006/relationships/hyperlink" Target="https://learn.microsoft.com/en-gb/azure/container-apps/services" TargetMode="External"/><Relationship Id="rId4" Type="http://schemas.openxmlformats.org/officeDocument/2006/relationships/hyperlink" Target="https://learn.microsoft.com/en-gb/azure/container-apps/workload-profiles-overview"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en-gb/azure/container-apps/manage-secrets" TargetMode="External"/><Relationship Id="rId13" Type="http://schemas.openxmlformats.org/officeDocument/2006/relationships/hyperlink" Target="https://azure.microsoft.com/updates/retirement-azure-container-apps-preview-api-versions-20220601preview-and-20221101preview/" TargetMode="External"/><Relationship Id="rId3" Type="http://schemas.openxmlformats.org/officeDocument/2006/relationships/hyperlink" Target="https://learn.microsoft.com/en-gb/azure/container-apps/plans#dedicated" TargetMode="External"/><Relationship Id="rId7" Type="http://schemas.openxmlformats.org/officeDocument/2006/relationships/hyperlink" Target="https://learn.microsoft.com/en-gb/azure/container-apps/containers#init-containers" TargetMode="External"/><Relationship Id="rId12" Type="http://schemas.openxmlformats.org/officeDocument/2006/relationships/hyperlink" Target="https://learn.microsoft.com/en-gb/azure/container-apps/networking#mtls"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learn.microsoft.com/en-gb/azure/container-apps/cors" TargetMode="External"/><Relationship Id="rId11" Type="http://schemas.openxmlformats.org/officeDocument/2006/relationships/hyperlink" Target="https://learn.microsoft.com/en-gb/azure/container-apps/ingress-overview#additional-tcp-ports" TargetMode="External"/><Relationship Id="rId5" Type="http://schemas.openxmlformats.org/officeDocument/2006/relationships/hyperlink" Target="https://learn.microsoft.com/en-gb/azure/container-apps/jobs" TargetMode="External"/><Relationship Id="rId15" Type="http://schemas.openxmlformats.org/officeDocument/2006/relationships/hyperlink" Target="https://learn.microsoft.com/en-gb/azure/container-apps/dapr-overview" TargetMode="External"/><Relationship Id="rId10" Type="http://schemas.openxmlformats.org/officeDocument/2006/relationships/hyperlink" Target="https://azure.microsoft.com/updates/generally-available-azure-key-vault-references-for-secrets-in-azure-container-apps/" TargetMode="External"/><Relationship Id="rId4" Type="http://schemas.openxmlformats.org/officeDocument/2006/relationships/hyperlink" Target="https://learn.microsoft.com/en-gb/azure/container-apps/networking?tabs=azure-cli#environment-selection" TargetMode="External"/><Relationship Id="rId9" Type="http://schemas.openxmlformats.org/officeDocument/2006/relationships/hyperlink" Target="https://learn.microsoft.com/en-gb/azure/container-apps/sticky-sessions" TargetMode="External"/><Relationship Id="rId14" Type="http://schemas.openxmlformats.org/officeDocument/2006/relationships/hyperlink" Target="https://docs.dapr.io/developing-applications/building-blocks/configuratio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www.linkedin.com/in/craig-moyle/"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273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17E89F-F86C-BF5C-56C8-7E096C5E1431}"/>
              </a:ext>
            </a:extLst>
          </p:cNvPr>
          <p:cNvSpPr txBox="1"/>
          <p:nvPr/>
        </p:nvSpPr>
        <p:spPr>
          <a:xfrm>
            <a:off x="2021938" y="5158596"/>
            <a:ext cx="3502324" cy="646331"/>
          </a:xfrm>
          <a:prstGeom prst="rect">
            <a:avLst/>
          </a:prstGeom>
          <a:noFill/>
        </p:spPr>
        <p:txBody>
          <a:bodyPr wrap="square" rtlCol="0">
            <a:spAutoFit/>
          </a:bodyPr>
          <a:lstStyle/>
          <a:p>
            <a:pPr algn="ctr"/>
            <a:r>
              <a:rPr lang="en-AU" dirty="0"/>
              <a:t>AKS - Amazing but large and unwieldy and overkill for most</a:t>
            </a:r>
          </a:p>
        </p:txBody>
      </p:sp>
      <p:sp>
        <p:nvSpPr>
          <p:cNvPr id="2" name="TextBox 1">
            <a:extLst>
              <a:ext uri="{FF2B5EF4-FFF2-40B4-BE49-F238E27FC236}">
                <a16:creationId xmlns:a16="http://schemas.microsoft.com/office/drawing/2014/main" id="{EE8B07BE-C723-C6BB-3027-E7F5FCDE6F67}"/>
              </a:ext>
            </a:extLst>
          </p:cNvPr>
          <p:cNvSpPr txBox="1"/>
          <p:nvPr/>
        </p:nvSpPr>
        <p:spPr>
          <a:xfrm>
            <a:off x="6602404" y="5158596"/>
            <a:ext cx="3502324" cy="369332"/>
          </a:xfrm>
          <a:prstGeom prst="rect">
            <a:avLst/>
          </a:prstGeom>
          <a:noFill/>
        </p:spPr>
        <p:txBody>
          <a:bodyPr wrap="square" rtlCol="0">
            <a:spAutoFit/>
          </a:bodyPr>
          <a:lstStyle/>
          <a:p>
            <a:pPr algn="ctr"/>
            <a:r>
              <a:rPr lang="en-AU" dirty="0"/>
              <a:t>Container Apps – small and nimble</a:t>
            </a:r>
          </a:p>
        </p:txBody>
      </p:sp>
      <p:pic>
        <p:nvPicPr>
          <p:cNvPr id="4100" name="Picture 4" descr="Godzilla | Wikizilla, the kaiju encyclopedia">
            <a:extLst>
              <a:ext uri="{FF2B5EF4-FFF2-40B4-BE49-F238E27FC236}">
                <a16:creationId xmlns:a16="http://schemas.microsoft.com/office/drawing/2014/main" id="{0CA0B1D7-B311-D317-0E38-69D504BF6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706" y="694267"/>
            <a:ext cx="3862787" cy="42418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sh Parr - Wikipedia">
            <a:extLst>
              <a:ext uri="{FF2B5EF4-FFF2-40B4-BE49-F238E27FC236}">
                <a16:creationId xmlns:a16="http://schemas.microsoft.com/office/drawing/2014/main" id="{CC7D3D7E-064E-74E7-B376-9688F0A7E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204" y="549528"/>
            <a:ext cx="2803228" cy="446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37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2F07-72E7-42EE-40F8-32EE65201868}"/>
              </a:ext>
            </a:extLst>
          </p:cNvPr>
          <p:cNvSpPr>
            <a:spLocks noGrp="1"/>
          </p:cNvSpPr>
          <p:nvPr>
            <p:ph type="title"/>
          </p:nvPr>
        </p:nvSpPr>
        <p:spPr>
          <a:xfrm>
            <a:off x="838200" y="320812"/>
            <a:ext cx="10515600" cy="720447"/>
          </a:xfrm>
        </p:spPr>
        <p:txBody>
          <a:bodyPr/>
          <a:lstStyle/>
          <a:p>
            <a:r>
              <a:rPr lang="en-US" dirty="0"/>
              <a:t>Aren’t container apps a bit shit?</a:t>
            </a:r>
          </a:p>
        </p:txBody>
      </p:sp>
      <p:sp>
        <p:nvSpPr>
          <p:cNvPr id="3" name="Content Placeholder 2">
            <a:extLst>
              <a:ext uri="{FF2B5EF4-FFF2-40B4-BE49-F238E27FC236}">
                <a16:creationId xmlns:a16="http://schemas.microsoft.com/office/drawing/2014/main" id="{EF31215F-B481-E17F-2A6C-39566DB3A9D1}"/>
              </a:ext>
            </a:extLst>
          </p:cNvPr>
          <p:cNvSpPr>
            <a:spLocks noGrp="1"/>
          </p:cNvSpPr>
          <p:nvPr>
            <p:ph idx="1"/>
          </p:nvPr>
        </p:nvSpPr>
        <p:spPr>
          <a:xfrm>
            <a:off x="838200" y="1003551"/>
            <a:ext cx="10515600" cy="5036321"/>
          </a:xfrm>
        </p:spPr>
        <p:txBody>
          <a:bodyPr>
            <a:noAutofit/>
          </a:bodyPr>
          <a:lstStyle/>
          <a:p>
            <a:pPr marL="0" indent="0">
              <a:buNone/>
            </a:pPr>
            <a:r>
              <a:rPr lang="en-US" sz="1600" b="1" dirty="0">
                <a:latin typeface="+mn-lt"/>
              </a:rPr>
              <a:t>Improvements to Container Apps</a:t>
            </a:r>
          </a:p>
        </p:txBody>
      </p:sp>
      <p:pic>
        <p:nvPicPr>
          <p:cNvPr id="4" name="Picture 3" descr="A logo with blue and pink letters&#10;&#10;Description automatically generated">
            <a:extLst>
              <a:ext uri="{FF2B5EF4-FFF2-40B4-BE49-F238E27FC236}">
                <a16:creationId xmlns:a16="http://schemas.microsoft.com/office/drawing/2014/main" id="{0B5C8B57-FAFF-18AE-331D-B26F2825F5AC}"/>
              </a:ext>
            </a:extLst>
          </p:cNvPr>
          <p:cNvPicPr>
            <a:picLocks noChangeAspect="1"/>
          </p:cNvPicPr>
          <p:nvPr/>
        </p:nvPicPr>
        <p:blipFill>
          <a:blip r:embed="rId2"/>
          <a:stretch>
            <a:fillRect/>
          </a:stretch>
        </p:blipFill>
        <p:spPr>
          <a:xfrm>
            <a:off x="9816138" y="5713043"/>
            <a:ext cx="2291780" cy="1283821"/>
          </a:xfrm>
          <a:prstGeom prst="rect">
            <a:avLst/>
          </a:prstGeom>
        </p:spPr>
      </p:pic>
      <p:graphicFrame>
        <p:nvGraphicFramePr>
          <p:cNvPr id="8" name="Table 7">
            <a:extLst>
              <a:ext uri="{FF2B5EF4-FFF2-40B4-BE49-F238E27FC236}">
                <a16:creationId xmlns:a16="http://schemas.microsoft.com/office/drawing/2014/main" id="{D9FB28E2-AF6F-5B4B-4E62-7BA9184CE2BD}"/>
              </a:ext>
            </a:extLst>
          </p:cNvPr>
          <p:cNvGraphicFramePr>
            <a:graphicFrameLocks noGrp="1"/>
          </p:cNvGraphicFramePr>
          <p:nvPr>
            <p:extLst>
              <p:ext uri="{D42A27DB-BD31-4B8C-83A1-F6EECF244321}">
                <p14:modId xmlns:p14="http://schemas.microsoft.com/office/powerpoint/2010/main" val="894536865"/>
              </p:ext>
            </p:extLst>
          </p:nvPr>
        </p:nvGraphicFramePr>
        <p:xfrm>
          <a:off x="838199" y="1325561"/>
          <a:ext cx="10515600" cy="4206877"/>
        </p:xfrm>
        <a:graphic>
          <a:graphicData uri="http://schemas.openxmlformats.org/drawingml/2006/table">
            <a:tbl>
              <a:tblPr/>
              <a:tblGrid>
                <a:gridCol w="5257800">
                  <a:extLst>
                    <a:ext uri="{9D8B030D-6E8A-4147-A177-3AD203B41FA5}">
                      <a16:colId xmlns:a16="http://schemas.microsoft.com/office/drawing/2014/main" val="3976264163"/>
                    </a:ext>
                  </a:extLst>
                </a:gridCol>
                <a:gridCol w="5257800">
                  <a:extLst>
                    <a:ext uri="{9D8B030D-6E8A-4147-A177-3AD203B41FA5}">
                      <a16:colId xmlns:a16="http://schemas.microsoft.com/office/drawing/2014/main" val="7485964"/>
                    </a:ext>
                  </a:extLst>
                </a:gridCol>
              </a:tblGrid>
              <a:tr h="224367">
                <a:tc>
                  <a:txBody>
                    <a:bodyPr/>
                    <a:lstStyle/>
                    <a:p>
                      <a:pPr algn="l" fontAlgn="t"/>
                      <a:r>
                        <a:rPr lang="en-AU" sz="1100">
                          <a:effectLst/>
                        </a:rPr>
                        <a:t>Feature</a:t>
                      </a:r>
                    </a:p>
                  </a:txBody>
                  <a:tcPr marL="56092" marR="56092" marT="28046" marB="28046">
                    <a:lnL>
                      <a:noFill/>
                    </a:lnL>
                    <a:lnR>
                      <a:noFill/>
                    </a:lnR>
                    <a:lnT>
                      <a:noFill/>
                    </a:lnT>
                    <a:lnB>
                      <a:noFill/>
                    </a:lnB>
                    <a:solidFill>
                      <a:srgbClr val="FFFFFF"/>
                    </a:solidFill>
                  </a:tcPr>
                </a:tc>
                <a:tc>
                  <a:txBody>
                    <a:bodyPr/>
                    <a:lstStyle/>
                    <a:p>
                      <a:pPr algn="l" fontAlgn="t"/>
                      <a:r>
                        <a:rPr lang="en-AU" sz="1100">
                          <a:effectLst/>
                        </a:rPr>
                        <a:t>Description</a:t>
                      </a:r>
                    </a:p>
                  </a:txBody>
                  <a:tcPr marL="56092" marR="56092" marT="28046" marB="28046">
                    <a:lnL>
                      <a:noFill/>
                    </a:lnL>
                    <a:lnR>
                      <a:noFill/>
                    </a:lnR>
                    <a:lnT>
                      <a:noFill/>
                    </a:lnT>
                    <a:lnB>
                      <a:noFill/>
                    </a:lnB>
                    <a:solidFill>
                      <a:srgbClr val="FFFFFF"/>
                    </a:solidFill>
                  </a:tcPr>
                </a:tc>
                <a:extLst>
                  <a:ext uri="{0D108BD9-81ED-4DB2-BD59-A6C34878D82A}">
                    <a16:rowId xmlns:a16="http://schemas.microsoft.com/office/drawing/2014/main" val="2988154795"/>
                  </a:ext>
                </a:extLst>
              </a:tr>
              <a:tr h="1065742">
                <a:tc>
                  <a:txBody>
                    <a:bodyPr/>
                    <a:lstStyle/>
                    <a:p>
                      <a:pPr algn="l" fontAlgn="t"/>
                      <a:r>
                        <a:rPr lang="en-AU" sz="1100" u="none" strike="noStrike" dirty="0">
                          <a:effectLst/>
                          <a:hlinkClick r:id="rId3"/>
                        </a:rPr>
                        <a:t>Generally Available: Landing zone accelerators</a:t>
                      </a:r>
                      <a:endParaRPr lang="en-AU" sz="1100" dirty="0">
                        <a:effectLst/>
                      </a:endParaRPr>
                    </a:p>
                  </a:txBody>
                  <a:tcPr marL="56092" marR="56092" marT="28046" marB="28046">
                    <a:lnL>
                      <a:noFill/>
                    </a:lnL>
                    <a:lnR>
                      <a:noFill/>
                    </a:lnR>
                    <a:lnT>
                      <a:noFill/>
                    </a:lnT>
                    <a:lnB>
                      <a:noFill/>
                    </a:lnB>
                    <a:solidFill>
                      <a:srgbClr val="FFFFFF"/>
                    </a:solidFill>
                  </a:tcPr>
                </a:tc>
                <a:tc>
                  <a:txBody>
                    <a:bodyPr/>
                    <a:lstStyle/>
                    <a:p>
                      <a:pPr algn="l" fontAlgn="t"/>
                      <a:r>
                        <a:rPr lang="en-AU" sz="1100" dirty="0">
                          <a:effectLst/>
                        </a:rPr>
                        <a:t>Landing zone accelerators provide architectural guidance, reference architecture, reference implementations and automation packaged to deploy workload platforms on Azure at scale.</a:t>
                      </a:r>
                    </a:p>
                  </a:txBody>
                  <a:tcPr marL="56092" marR="56092" marT="28046" marB="28046">
                    <a:lnL>
                      <a:noFill/>
                    </a:lnL>
                    <a:lnR>
                      <a:noFill/>
                    </a:lnR>
                    <a:lnT>
                      <a:noFill/>
                    </a:lnT>
                    <a:lnB>
                      <a:noFill/>
                    </a:lnB>
                    <a:solidFill>
                      <a:srgbClr val="FFFFFF"/>
                    </a:solidFill>
                  </a:tcPr>
                </a:tc>
                <a:extLst>
                  <a:ext uri="{0D108BD9-81ED-4DB2-BD59-A6C34878D82A}">
                    <a16:rowId xmlns:a16="http://schemas.microsoft.com/office/drawing/2014/main" val="3867082159"/>
                  </a:ext>
                </a:extLst>
              </a:tr>
              <a:tr h="729192">
                <a:tc>
                  <a:txBody>
                    <a:bodyPr/>
                    <a:lstStyle/>
                    <a:p>
                      <a:pPr algn="l" fontAlgn="t"/>
                      <a:r>
                        <a:rPr lang="en-AU" sz="1100" u="none" strike="noStrike" dirty="0">
                          <a:effectLst/>
                          <a:hlinkClick r:id="rId4"/>
                        </a:rPr>
                        <a:t>Public Preview: Dedicated GPU workload profiles</a:t>
                      </a:r>
                      <a:endParaRPr lang="en-AU" sz="1100" dirty="0">
                        <a:effectLst/>
                      </a:endParaRPr>
                    </a:p>
                  </a:txBody>
                  <a:tcPr marL="56092" marR="56092" marT="28046" marB="28046">
                    <a:lnL>
                      <a:noFill/>
                    </a:lnL>
                    <a:lnR>
                      <a:noFill/>
                    </a:lnR>
                    <a:lnT>
                      <a:noFill/>
                    </a:lnT>
                    <a:lnB>
                      <a:noFill/>
                    </a:lnB>
                    <a:solidFill>
                      <a:srgbClr val="FFFFFF"/>
                    </a:solidFill>
                  </a:tcPr>
                </a:tc>
                <a:tc>
                  <a:txBody>
                    <a:bodyPr/>
                    <a:lstStyle/>
                    <a:p>
                      <a:pPr algn="l" fontAlgn="t"/>
                      <a:r>
                        <a:rPr lang="en-AU" sz="1100">
                          <a:effectLst/>
                        </a:rPr>
                        <a:t>Azure Container Apps support GPU compute in their dedicated workload profiles to unlock machine learning computing for event driven workloads.</a:t>
                      </a:r>
                    </a:p>
                  </a:txBody>
                  <a:tcPr marL="56092" marR="56092" marT="28046" marB="28046">
                    <a:lnL>
                      <a:noFill/>
                    </a:lnL>
                    <a:lnR>
                      <a:noFill/>
                    </a:lnR>
                    <a:lnT>
                      <a:noFill/>
                    </a:lnT>
                    <a:lnB>
                      <a:noFill/>
                    </a:lnB>
                    <a:solidFill>
                      <a:srgbClr val="FFFFFF"/>
                    </a:solidFill>
                  </a:tcPr>
                </a:tc>
                <a:extLst>
                  <a:ext uri="{0D108BD9-81ED-4DB2-BD59-A6C34878D82A}">
                    <a16:rowId xmlns:a16="http://schemas.microsoft.com/office/drawing/2014/main" val="329962134"/>
                  </a:ext>
                </a:extLst>
              </a:tr>
              <a:tr h="729192">
                <a:tc>
                  <a:txBody>
                    <a:bodyPr/>
                    <a:lstStyle/>
                    <a:p>
                      <a:pPr algn="l" fontAlgn="t"/>
                      <a:r>
                        <a:rPr lang="en-AU" sz="1100" u="none" strike="noStrike">
                          <a:effectLst/>
                          <a:hlinkClick r:id="rId5"/>
                        </a:rPr>
                        <a:t>Public preview: Vector database add-ons</a:t>
                      </a:r>
                      <a:endParaRPr lang="en-AU" sz="1100">
                        <a:effectLst/>
                      </a:endParaRPr>
                    </a:p>
                  </a:txBody>
                  <a:tcPr marL="56092" marR="56092" marT="28046" marB="28046">
                    <a:lnL>
                      <a:noFill/>
                    </a:lnL>
                    <a:lnR>
                      <a:noFill/>
                    </a:lnR>
                    <a:lnT>
                      <a:noFill/>
                    </a:lnT>
                    <a:lnB>
                      <a:noFill/>
                    </a:lnB>
                    <a:solidFill>
                      <a:srgbClr val="FFFFFF"/>
                    </a:solidFill>
                  </a:tcPr>
                </a:tc>
                <a:tc>
                  <a:txBody>
                    <a:bodyPr/>
                    <a:lstStyle/>
                    <a:p>
                      <a:pPr algn="l" fontAlgn="t"/>
                      <a:r>
                        <a:rPr lang="en-AU" sz="1100">
                          <a:effectLst/>
                        </a:rPr>
                        <a:t>Azure Container Apps now provides add-ons for three open source vector database variants: Qdrant, Milvus and Weaviate.</a:t>
                      </a:r>
                    </a:p>
                  </a:txBody>
                  <a:tcPr marL="56092" marR="56092" marT="28046" marB="28046">
                    <a:lnL>
                      <a:noFill/>
                    </a:lnL>
                    <a:lnR>
                      <a:noFill/>
                    </a:lnR>
                    <a:lnT>
                      <a:noFill/>
                    </a:lnT>
                    <a:lnB>
                      <a:noFill/>
                    </a:lnB>
                    <a:solidFill>
                      <a:srgbClr val="FFFFFF"/>
                    </a:solidFill>
                  </a:tcPr>
                </a:tc>
                <a:extLst>
                  <a:ext uri="{0D108BD9-81ED-4DB2-BD59-A6C34878D82A}">
                    <a16:rowId xmlns:a16="http://schemas.microsoft.com/office/drawing/2014/main" val="3864783242"/>
                  </a:ext>
                </a:extLst>
              </a:tr>
              <a:tr h="897467">
                <a:tc>
                  <a:txBody>
                    <a:bodyPr/>
                    <a:lstStyle/>
                    <a:p>
                      <a:pPr algn="l" fontAlgn="t"/>
                      <a:r>
                        <a:rPr lang="en-AU" sz="1100" u="none" strike="noStrike" dirty="0">
                          <a:effectLst/>
                          <a:hlinkClick r:id="rId6"/>
                        </a:rPr>
                        <a:t>Public preview: Policy-driven resiliency</a:t>
                      </a:r>
                      <a:endParaRPr lang="en-AU" sz="1100" dirty="0">
                        <a:effectLst/>
                      </a:endParaRPr>
                    </a:p>
                  </a:txBody>
                  <a:tcPr marL="56092" marR="56092" marT="28046" marB="28046">
                    <a:lnL>
                      <a:noFill/>
                    </a:lnL>
                    <a:lnR>
                      <a:noFill/>
                    </a:lnR>
                    <a:lnT>
                      <a:noFill/>
                    </a:lnT>
                    <a:lnB>
                      <a:noFill/>
                    </a:lnB>
                    <a:solidFill>
                      <a:srgbClr val="FFFFFF"/>
                    </a:solidFill>
                  </a:tcPr>
                </a:tc>
                <a:tc>
                  <a:txBody>
                    <a:bodyPr/>
                    <a:lstStyle/>
                    <a:p>
                      <a:pPr algn="l" fontAlgn="t"/>
                      <a:r>
                        <a:rPr lang="en-AU" sz="1100" dirty="0">
                          <a:effectLst/>
                        </a:rPr>
                        <a:t>The new resiliency feature enables you to seamlessly recover from service-to-service request and outbound dependency failures just by adding simple policies.</a:t>
                      </a:r>
                    </a:p>
                  </a:txBody>
                  <a:tcPr marL="56092" marR="56092" marT="28046" marB="28046">
                    <a:lnL>
                      <a:noFill/>
                    </a:lnL>
                    <a:lnR>
                      <a:noFill/>
                    </a:lnR>
                    <a:lnT>
                      <a:noFill/>
                    </a:lnT>
                    <a:lnB>
                      <a:noFill/>
                    </a:lnB>
                    <a:solidFill>
                      <a:srgbClr val="FFFFFF"/>
                    </a:solidFill>
                  </a:tcPr>
                </a:tc>
                <a:extLst>
                  <a:ext uri="{0D108BD9-81ED-4DB2-BD59-A6C34878D82A}">
                    <a16:rowId xmlns:a16="http://schemas.microsoft.com/office/drawing/2014/main" val="3703215194"/>
                  </a:ext>
                </a:extLst>
              </a:tr>
              <a:tr h="560917">
                <a:tc>
                  <a:txBody>
                    <a:bodyPr/>
                    <a:lstStyle/>
                    <a:p>
                      <a:pPr algn="l" fontAlgn="t"/>
                      <a:r>
                        <a:rPr lang="en-AU" sz="1100" u="none" strike="noStrike">
                          <a:effectLst/>
                          <a:hlinkClick r:id="rId7"/>
                        </a:rPr>
                        <a:t>Public preview: Code to cloud</a:t>
                      </a:r>
                      <a:endParaRPr lang="en-AU" sz="1100">
                        <a:effectLst/>
                      </a:endParaRPr>
                    </a:p>
                  </a:txBody>
                  <a:tcPr marL="56092" marR="56092" marT="28046" marB="28046">
                    <a:lnL>
                      <a:noFill/>
                    </a:lnL>
                    <a:lnR>
                      <a:noFill/>
                    </a:lnR>
                    <a:lnT>
                      <a:noFill/>
                    </a:lnT>
                    <a:lnB>
                      <a:noFill/>
                    </a:lnB>
                    <a:solidFill>
                      <a:srgbClr val="FFFFFF"/>
                    </a:solidFill>
                  </a:tcPr>
                </a:tc>
                <a:tc>
                  <a:txBody>
                    <a:bodyPr/>
                    <a:lstStyle/>
                    <a:p>
                      <a:pPr algn="l" fontAlgn="t"/>
                      <a:r>
                        <a:rPr lang="en-AU" sz="1100" dirty="0">
                          <a:effectLst/>
                        </a:rPr>
                        <a:t>Azure Container Apps now automatically builds and packages application code for deployment.</a:t>
                      </a:r>
                    </a:p>
                  </a:txBody>
                  <a:tcPr marL="56092" marR="56092" marT="28046" marB="28046">
                    <a:lnL>
                      <a:noFill/>
                    </a:lnL>
                    <a:lnR>
                      <a:noFill/>
                    </a:lnR>
                    <a:lnT>
                      <a:noFill/>
                    </a:lnT>
                    <a:lnB>
                      <a:noFill/>
                    </a:lnB>
                    <a:solidFill>
                      <a:srgbClr val="FFFFFF"/>
                    </a:solidFill>
                  </a:tcPr>
                </a:tc>
                <a:extLst>
                  <a:ext uri="{0D108BD9-81ED-4DB2-BD59-A6C34878D82A}">
                    <a16:rowId xmlns:a16="http://schemas.microsoft.com/office/drawing/2014/main" val="1913823032"/>
                  </a:ext>
                </a:extLst>
              </a:tr>
            </a:tbl>
          </a:graphicData>
        </a:graphic>
      </p:graphicFrame>
    </p:spTree>
    <p:extLst>
      <p:ext uri="{BB962C8B-B14F-4D97-AF65-F5344CB8AC3E}">
        <p14:creationId xmlns:p14="http://schemas.microsoft.com/office/powerpoint/2010/main" val="999200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ogo with blue and pink letters&#10;&#10;Description automatically generated">
            <a:extLst>
              <a:ext uri="{FF2B5EF4-FFF2-40B4-BE49-F238E27FC236}">
                <a16:creationId xmlns:a16="http://schemas.microsoft.com/office/drawing/2014/main" id="{0B5C8B57-FAFF-18AE-331D-B26F2825F5AC}"/>
              </a:ext>
            </a:extLst>
          </p:cNvPr>
          <p:cNvPicPr>
            <a:picLocks noChangeAspect="1"/>
          </p:cNvPicPr>
          <p:nvPr/>
        </p:nvPicPr>
        <p:blipFill>
          <a:blip r:embed="rId2"/>
          <a:stretch>
            <a:fillRect/>
          </a:stretch>
        </p:blipFill>
        <p:spPr>
          <a:xfrm>
            <a:off x="9816138" y="5713043"/>
            <a:ext cx="2291780" cy="1283821"/>
          </a:xfrm>
          <a:prstGeom prst="rect">
            <a:avLst/>
          </a:prstGeom>
        </p:spPr>
      </p:pic>
      <p:graphicFrame>
        <p:nvGraphicFramePr>
          <p:cNvPr id="5" name="Table 4">
            <a:extLst>
              <a:ext uri="{FF2B5EF4-FFF2-40B4-BE49-F238E27FC236}">
                <a16:creationId xmlns:a16="http://schemas.microsoft.com/office/drawing/2014/main" id="{F5C0158B-CF48-6668-B691-C393B830C18F}"/>
              </a:ext>
            </a:extLst>
          </p:cNvPr>
          <p:cNvGraphicFramePr>
            <a:graphicFrameLocks noGrp="1"/>
          </p:cNvGraphicFramePr>
          <p:nvPr>
            <p:extLst>
              <p:ext uri="{D42A27DB-BD31-4B8C-83A1-F6EECF244321}">
                <p14:modId xmlns:p14="http://schemas.microsoft.com/office/powerpoint/2010/main" val="1477394987"/>
              </p:ext>
            </p:extLst>
          </p:nvPr>
        </p:nvGraphicFramePr>
        <p:xfrm>
          <a:off x="795866" y="211968"/>
          <a:ext cx="10735734" cy="6646032"/>
        </p:xfrm>
        <a:graphic>
          <a:graphicData uri="http://schemas.openxmlformats.org/drawingml/2006/table">
            <a:tbl>
              <a:tblPr/>
              <a:tblGrid>
                <a:gridCol w="5367867">
                  <a:extLst>
                    <a:ext uri="{9D8B030D-6E8A-4147-A177-3AD203B41FA5}">
                      <a16:colId xmlns:a16="http://schemas.microsoft.com/office/drawing/2014/main" val="933357331"/>
                    </a:ext>
                  </a:extLst>
                </a:gridCol>
                <a:gridCol w="5367867">
                  <a:extLst>
                    <a:ext uri="{9D8B030D-6E8A-4147-A177-3AD203B41FA5}">
                      <a16:colId xmlns:a16="http://schemas.microsoft.com/office/drawing/2014/main" val="947764480"/>
                    </a:ext>
                  </a:extLst>
                </a:gridCol>
              </a:tblGrid>
              <a:tr h="86250">
                <a:tc>
                  <a:txBody>
                    <a:bodyPr/>
                    <a:lstStyle/>
                    <a:p>
                      <a:pPr algn="l" fontAlgn="t"/>
                      <a:r>
                        <a:rPr lang="en-AU" sz="1200" dirty="0">
                          <a:effectLst/>
                        </a:rPr>
                        <a:t>Feature</a:t>
                      </a:r>
                    </a:p>
                  </a:txBody>
                  <a:tcPr marL="18865" marR="18865" marT="9432" marB="9432">
                    <a:lnL>
                      <a:noFill/>
                    </a:lnL>
                    <a:lnR>
                      <a:noFill/>
                    </a:lnR>
                    <a:lnT>
                      <a:noFill/>
                    </a:lnT>
                    <a:lnB>
                      <a:noFill/>
                    </a:lnB>
                    <a:solidFill>
                      <a:srgbClr val="FFFFFF"/>
                    </a:solidFill>
                  </a:tcPr>
                </a:tc>
                <a:tc>
                  <a:txBody>
                    <a:bodyPr/>
                    <a:lstStyle/>
                    <a:p>
                      <a:pPr algn="l" fontAlgn="t"/>
                      <a:r>
                        <a:rPr lang="en-AU" sz="1200">
                          <a:effectLst/>
                        </a:rPr>
                        <a:t>Description</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4040940991"/>
                  </a:ext>
                </a:extLst>
              </a:tr>
              <a:tr h="496764">
                <a:tc>
                  <a:txBody>
                    <a:bodyPr/>
                    <a:lstStyle/>
                    <a:p>
                      <a:pPr algn="l" fontAlgn="t"/>
                      <a:r>
                        <a:rPr lang="en-AU" sz="1200" u="none" strike="noStrike" dirty="0">
                          <a:effectLst/>
                          <a:hlinkClick r:id="rId3"/>
                        </a:rPr>
                        <a:t>Generally Available: Dedicated plan</a:t>
                      </a:r>
                      <a:endParaRPr lang="en-AU" sz="1200" dirty="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a:effectLst/>
                        </a:rPr>
                        <a:t>Azure Container Apps dedicated plan is now generally available in the new workload profiles environment type. When using dedicated workload profiles you're billed per compute instance, compared to consumption where you're billed per app.</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1618856893"/>
                  </a:ext>
                </a:extLst>
              </a:tr>
              <a:tr h="257632">
                <a:tc>
                  <a:txBody>
                    <a:bodyPr/>
                    <a:lstStyle/>
                    <a:p>
                      <a:pPr algn="l" fontAlgn="t"/>
                      <a:r>
                        <a:rPr lang="en-AU" sz="1200" u="none" strike="noStrike" dirty="0">
                          <a:effectLst/>
                          <a:hlinkClick r:id="rId4"/>
                        </a:rPr>
                        <a:t>Generally Available: UDR, NAT Gateway, and smaller subnets</a:t>
                      </a:r>
                      <a:endParaRPr lang="en-AU" sz="1200" dirty="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a:effectLst/>
                        </a:rPr>
                        <a:t>Improved networking features now allow you to have greater control of egress and support smaller subnets in workload profiles environments.</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83367578"/>
                  </a:ext>
                </a:extLst>
              </a:tr>
              <a:tr h="377198">
                <a:tc>
                  <a:txBody>
                    <a:bodyPr/>
                    <a:lstStyle/>
                    <a:p>
                      <a:pPr algn="l" fontAlgn="t"/>
                      <a:r>
                        <a:rPr lang="en-AU" sz="1200" u="none" strike="noStrike">
                          <a:effectLst/>
                          <a:hlinkClick r:id="rId5"/>
                        </a:rPr>
                        <a:t>Generally Available: Azure Container Apps jobs</a:t>
                      </a:r>
                      <a:endParaRPr lang="en-AU" sz="120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a:effectLst/>
                        </a:rPr>
                        <a:t>In addition to continuously running services that can scale to zero, Azure Container Apps now supports jobs. Jobs enable you to run serverless containers that perform tasks that run to completion.</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4006747630"/>
                  </a:ext>
                </a:extLst>
              </a:tr>
              <a:tr h="436981">
                <a:tc>
                  <a:txBody>
                    <a:bodyPr/>
                    <a:lstStyle/>
                    <a:p>
                      <a:pPr algn="l" fontAlgn="t"/>
                      <a:r>
                        <a:rPr lang="en-AU" sz="1200" u="none" strike="noStrike">
                          <a:effectLst/>
                          <a:hlinkClick r:id="rId6"/>
                        </a:rPr>
                        <a:t>Generally Available: Cross Origin Resource Sharing (CORS)</a:t>
                      </a:r>
                      <a:endParaRPr lang="en-AU" sz="120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a:effectLst/>
                        </a:rPr>
                        <a:t>The CORS feature allows specific origins to make calls on their app through the browser. Azure Container Apps customers can now easily set up Cross Origin Resource Sharing from the portal or through the CLI.</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2853467408"/>
                  </a:ext>
                </a:extLst>
              </a:tr>
              <a:tr h="436981">
                <a:tc>
                  <a:txBody>
                    <a:bodyPr/>
                    <a:lstStyle/>
                    <a:p>
                      <a:pPr algn="l" fontAlgn="t"/>
                      <a:r>
                        <a:rPr lang="en-AU" sz="1200" u="none" strike="noStrike">
                          <a:effectLst/>
                          <a:hlinkClick r:id="rId7"/>
                        </a:rPr>
                        <a:t>Generally Available: Init containers</a:t>
                      </a:r>
                      <a:endParaRPr lang="en-AU" sz="120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a:effectLst/>
                        </a:rPr>
                        <a:t>Init containers are specialized containers that run to completion before application containers are started in a replica. They can contain utilities or setup scripts not present in your container app image.</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1564202608"/>
                  </a:ext>
                </a:extLst>
              </a:tr>
              <a:tr h="377198">
                <a:tc>
                  <a:txBody>
                    <a:bodyPr/>
                    <a:lstStyle/>
                    <a:p>
                      <a:pPr algn="l" fontAlgn="t"/>
                      <a:r>
                        <a:rPr lang="en-AU" sz="1200" u="none" strike="noStrike">
                          <a:effectLst/>
                          <a:hlinkClick r:id="rId8"/>
                        </a:rPr>
                        <a:t>Generally Available: Secrets volume mounts</a:t>
                      </a:r>
                      <a:endParaRPr lang="en-AU" sz="120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a:effectLst/>
                        </a:rPr>
                        <a:t>In addition to referencing secrets as environment variables, you can now mount secrets as volumes in your container apps. Your apps can access all or selected secrets as files in a mounted volume.</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874533055"/>
                  </a:ext>
                </a:extLst>
              </a:tr>
              <a:tr h="317414">
                <a:tc>
                  <a:txBody>
                    <a:bodyPr/>
                    <a:lstStyle/>
                    <a:p>
                      <a:pPr algn="l" fontAlgn="t"/>
                      <a:r>
                        <a:rPr lang="en-AU" sz="1200" u="none" strike="noStrike">
                          <a:effectLst/>
                          <a:hlinkClick r:id="rId9"/>
                        </a:rPr>
                        <a:t>Generally Available: Session affinity</a:t>
                      </a:r>
                      <a:endParaRPr lang="en-AU" sz="120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a:effectLst/>
                        </a:rPr>
                        <a:t>Session affinity enables you to route all requests from a single client to the same Container Apps replica. This is useful for stateful workloads that require session affinity.</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1110774584"/>
                  </a:ext>
                </a:extLst>
              </a:tr>
              <a:tr h="556547">
                <a:tc>
                  <a:txBody>
                    <a:bodyPr/>
                    <a:lstStyle/>
                    <a:p>
                      <a:pPr algn="l" fontAlgn="t"/>
                      <a:r>
                        <a:rPr lang="en-AU" sz="1200" u="none" strike="noStrike">
                          <a:effectLst/>
                          <a:hlinkClick r:id="rId10"/>
                        </a:rPr>
                        <a:t>Generally Available: Azure Key Vault references for secrets</a:t>
                      </a:r>
                      <a:endParaRPr lang="en-AU" sz="120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a:effectLst/>
                        </a:rPr>
                        <a:t>Azure Key Vault references enable you to source a container app’s secrets from secrets stored in Azure Key Vault. Using the container app's managed identity, the platform automatically retrieves the secret values from Azure Key Vault and injects it into your application's secrets.</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2994967187"/>
                  </a:ext>
                </a:extLst>
              </a:tr>
              <a:tr h="317414">
                <a:tc>
                  <a:txBody>
                    <a:bodyPr/>
                    <a:lstStyle/>
                    <a:p>
                      <a:pPr algn="l" fontAlgn="t"/>
                      <a:r>
                        <a:rPr lang="en-AU" sz="1200" u="none" strike="noStrike">
                          <a:effectLst/>
                          <a:hlinkClick r:id="rId11"/>
                        </a:rPr>
                        <a:t>Public preview: additional TCP ports</a:t>
                      </a:r>
                      <a:endParaRPr lang="en-AU" sz="120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a:effectLst/>
                        </a:rPr>
                        <a:t>Azure Container Apps now support additional TCP ports, enabling applications to accept TCP connections on multiple ports. This feature is in preview.</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2369993781"/>
                  </a:ext>
                </a:extLst>
              </a:tr>
              <a:tr h="257632">
                <a:tc>
                  <a:txBody>
                    <a:bodyPr/>
                    <a:lstStyle/>
                    <a:p>
                      <a:pPr algn="l" fontAlgn="t"/>
                      <a:r>
                        <a:rPr lang="en-AU" sz="1200" u="none" strike="noStrike">
                          <a:effectLst/>
                          <a:hlinkClick r:id="rId12"/>
                        </a:rPr>
                        <a:t>Public preview: environment level mTLS encryption</a:t>
                      </a:r>
                      <a:endParaRPr lang="en-AU" sz="120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a:effectLst/>
                        </a:rPr>
                        <a:t>When end-to-end encryption is required, mTLS will encrypt data transmitted between applications within an environment.</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175164601"/>
                  </a:ext>
                </a:extLst>
              </a:tr>
              <a:tr h="496764">
                <a:tc>
                  <a:txBody>
                    <a:bodyPr/>
                    <a:lstStyle/>
                    <a:p>
                      <a:pPr algn="l" fontAlgn="t"/>
                      <a:r>
                        <a:rPr lang="en-AU" sz="1200" u="none" strike="noStrike">
                          <a:effectLst/>
                          <a:hlinkClick r:id="rId13"/>
                        </a:rPr>
                        <a:t>Retirement: ACA preview API versions 2022-06-01-preview and 2022-11-01-preview</a:t>
                      </a:r>
                      <a:endParaRPr lang="en-AU" sz="120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a:effectLst/>
                        </a:rPr>
                        <a:t>Starting on November 16, 2023, Azure Container Apps control plane API versions 2022-06-01-preview and 2022-11-01-preview will be retired. Before that date, migrate to the latest stable API version (2023-05-01) or latest preview API version (2023-04-01-preview).</a:t>
                      </a: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4291490323"/>
                  </a:ext>
                </a:extLst>
              </a:tr>
              <a:tr h="317414">
                <a:tc>
                  <a:txBody>
                    <a:bodyPr/>
                    <a:lstStyle/>
                    <a:p>
                      <a:pPr algn="l" fontAlgn="t"/>
                      <a:r>
                        <a:rPr lang="en-AU" sz="1200" u="none" strike="noStrike">
                          <a:effectLst/>
                          <a:hlinkClick r:id="rId14"/>
                        </a:rPr>
                        <a:t>Dapr: Stable Configuration API</a:t>
                      </a:r>
                      <a:endParaRPr lang="en-AU" sz="1200">
                        <a:effectLst/>
                      </a:endParaRPr>
                    </a:p>
                  </a:txBody>
                  <a:tcPr marL="18865" marR="18865" marT="9432" marB="9432">
                    <a:lnL>
                      <a:noFill/>
                    </a:lnL>
                    <a:lnR>
                      <a:noFill/>
                    </a:lnR>
                    <a:lnT>
                      <a:noFill/>
                    </a:lnT>
                    <a:lnB>
                      <a:noFill/>
                    </a:lnB>
                    <a:solidFill>
                      <a:srgbClr val="FFFFFF"/>
                    </a:solidFill>
                  </a:tcPr>
                </a:tc>
                <a:tc>
                  <a:txBody>
                    <a:bodyPr/>
                    <a:lstStyle/>
                    <a:p>
                      <a:pPr algn="l" fontAlgn="t"/>
                      <a:r>
                        <a:rPr lang="en-AU" sz="1200" dirty="0" err="1">
                          <a:effectLst/>
                        </a:rPr>
                        <a:t>Dapr's</a:t>
                      </a:r>
                      <a:r>
                        <a:rPr lang="en-AU" sz="1200" dirty="0">
                          <a:effectLst/>
                        </a:rPr>
                        <a:t> Configuration API is now stable and supported in Azure Container Apps. Learn how to do </a:t>
                      </a:r>
                      <a:r>
                        <a:rPr lang="en-AU" sz="1200" u="none" strike="noStrike" dirty="0">
                          <a:effectLst/>
                          <a:hlinkClick r:id="rId15"/>
                        </a:rPr>
                        <a:t>Dapr integration with Azure Container Apps</a:t>
                      </a:r>
                      <a:endParaRPr lang="en-AU" sz="1200" dirty="0">
                        <a:effectLst/>
                      </a:endParaRPr>
                    </a:p>
                  </a:txBody>
                  <a:tcPr marL="18865" marR="18865" marT="9432" marB="9432">
                    <a:lnL>
                      <a:noFill/>
                    </a:lnL>
                    <a:lnR>
                      <a:noFill/>
                    </a:lnR>
                    <a:lnT>
                      <a:noFill/>
                    </a:lnT>
                    <a:lnB>
                      <a:noFill/>
                    </a:lnB>
                    <a:solidFill>
                      <a:srgbClr val="FFFFFF"/>
                    </a:solidFill>
                  </a:tcPr>
                </a:tc>
                <a:extLst>
                  <a:ext uri="{0D108BD9-81ED-4DB2-BD59-A6C34878D82A}">
                    <a16:rowId xmlns:a16="http://schemas.microsoft.com/office/drawing/2014/main" val="1981271628"/>
                  </a:ext>
                </a:extLst>
              </a:tr>
            </a:tbl>
          </a:graphicData>
        </a:graphic>
      </p:graphicFrame>
    </p:spTree>
    <p:extLst>
      <p:ext uri="{BB962C8B-B14F-4D97-AF65-F5344CB8AC3E}">
        <p14:creationId xmlns:p14="http://schemas.microsoft.com/office/powerpoint/2010/main" val="233927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2F07-72E7-42EE-40F8-32EE65201868}"/>
              </a:ext>
            </a:extLst>
          </p:cNvPr>
          <p:cNvSpPr>
            <a:spLocks noGrp="1"/>
          </p:cNvSpPr>
          <p:nvPr>
            <p:ph type="title"/>
          </p:nvPr>
        </p:nvSpPr>
        <p:spPr>
          <a:xfrm>
            <a:off x="838200" y="320812"/>
            <a:ext cx="10515600" cy="720447"/>
          </a:xfrm>
        </p:spPr>
        <p:txBody>
          <a:bodyPr/>
          <a:lstStyle/>
          <a:p>
            <a:r>
              <a:rPr lang="en-US"/>
              <a:t>What methods can be used to deploy APPS?</a:t>
            </a:r>
          </a:p>
        </p:txBody>
      </p:sp>
      <p:sp>
        <p:nvSpPr>
          <p:cNvPr id="3" name="Content Placeholder 2">
            <a:extLst>
              <a:ext uri="{FF2B5EF4-FFF2-40B4-BE49-F238E27FC236}">
                <a16:creationId xmlns:a16="http://schemas.microsoft.com/office/drawing/2014/main" id="{EF31215F-B481-E17F-2A6C-39566DB3A9D1}"/>
              </a:ext>
            </a:extLst>
          </p:cNvPr>
          <p:cNvSpPr>
            <a:spLocks noGrp="1"/>
          </p:cNvSpPr>
          <p:nvPr>
            <p:ph idx="1"/>
          </p:nvPr>
        </p:nvSpPr>
        <p:spPr>
          <a:xfrm>
            <a:off x="838199" y="904726"/>
            <a:ext cx="10973587" cy="5307537"/>
          </a:xfrm>
        </p:spPr>
        <p:txBody>
          <a:bodyPr>
            <a:noAutofit/>
          </a:bodyPr>
          <a:lstStyle/>
          <a:p>
            <a:pPr marL="0" indent="0">
              <a:buNone/>
            </a:pPr>
            <a:r>
              <a:rPr lang="en-US" sz="1600" b="1">
                <a:latin typeface="+mn-lt"/>
              </a:rPr>
              <a:t>AKS</a:t>
            </a:r>
          </a:p>
          <a:p>
            <a:r>
              <a:rPr lang="en-US" sz="1600">
                <a:latin typeface="+mn-lt"/>
              </a:rPr>
              <a:t>Bicep via the Bicep extensibility Kubernetes provider (preview)</a:t>
            </a:r>
          </a:p>
          <a:p>
            <a:r>
              <a:rPr lang="en-US" sz="1600">
                <a:latin typeface="+mn-lt"/>
              </a:rPr>
              <a:t>Manifest file via </a:t>
            </a:r>
            <a:r>
              <a:rPr lang="en-US" sz="1600" err="1">
                <a:latin typeface="+mn-lt"/>
              </a:rPr>
              <a:t>kubectl</a:t>
            </a:r>
            <a:endParaRPr lang="en-US" sz="1600">
              <a:latin typeface="+mn-lt"/>
            </a:endParaRPr>
          </a:p>
          <a:p>
            <a:r>
              <a:rPr lang="en-US" sz="1600">
                <a:latin typeface="+mn-lt"/>
              </a:rPr>
              <a:t>CICD - Manifest file via GitHub Actions (Azure/k8s-deploy) or Azure Pipelines (</a:t>
            </a:r>
            <a:r>
              <a:rPr lang="en-US" sz="1600" err="1">
                <a:latin typeface="+mn-lt"/>
              </a:rPr>
              <a:t>KubernetesManifest</a:t>
            </a:r>
            <a:r>
              <a:rPr lang="en-US" sz="1600">
                <a:latin typeface="+mn-lt"/>
              </a:rPr>
              <a:t>) – can also use Helm charts</a:t>
            </a:r>
          </a:p>
          <a:p>
            <a:pPr marL="0" indent="0">
              <a:buNone/>
            </a:pPr>
            <a:r>
              <a:rPr lang="en-US" sz="1600" b="1">
                <a:latin typeface="+mn-lt"/>
              </a:rPr>
              <a:t>Container Apps</a:t>
            </a:r>
          </a:p>
          <a:p>
            <a:r>
              <a:rPr lang="en-US" sz="1600">
                <a:latin typeface="+mn-lt"/>
              </a:rPr>
              <a:t>Azure CLI via </a:t>
            </a:r>
            <a:r>
              <a:rPr lang="en-US" sz="1600" i="1" err="1">
                <a:latin typeface="+mn-lt"/>
              </a:rPr>
              <a:t>az</a:t>
            </a:r>
            <a:r>
              <a:rPr lang="en-US" sz="1600" i="1">
                <a:latin typeface="+mn-lt"/>
              </a:rPr>
              <a:t> </a:t>
            </a:r>
            <a:r>
              <a:rPr lang="en-US" sz="1600" i="1" err="1">
                <a:latin typeface="+mn-lt"/>
              </a:rPr>
              <a:t>containerapp</a:t>
            </a:r>
            <a:r>
              <a:rPr lang="en-US" sz="1600" i="1">
                <a:latin typeface="+mn-lt"/>
              </a:rPr>
              <a:t> up</a:t>
            </a:r>
          </a:p>
          <a:p>
            <a:r>
              <a:rPr lang="en-US" sz="1600">
                <a:latin typeface="+mn-lt"/>
              </a:rPr>
              <a:t>Bicep via a Bicep file using the </a:t>
            </a:r>
            <a:r>
              <a:rPr lang="en-US" sz="1600" i="1" err="1">
                <a:latin typeface="+mn-lt"/>
              </a:rPr>
              <a:t>Microsoft.App</a:t>
            </a:r>
            <a:r>
              <a:rPr lang="en-US" sz="1600" i="1">
                <a:latin typeface="+mn-lt"/>
              </a:rPr>
              <a:t>/</a:t>
            </a:r>
            <a:r>
              <a:rPr lang="en-US" sz="1600" i="1" err="1">
                <a:latin typeface="+mn-lt"/>
              </a:rPr>
              <a:t>containerApps</a:t>
            </a:r>
            <a:r>
              <a:rPr lang="en-US" sz="1600" i="1">
                <a:latin typeface="+mn-lt"/>
              </a:rPr>
              <a:t> </a:t>
            </a:r>
            <a:r>
              <a:rPr lang="en-US" sz="1600">
                <a:latin typeface="+mn-lt"/>
              </a:rPr>
              <a:t>resource</a:t>
            </a:r>
          </a:p>
          <a:p>
            <a:r>
              <a:rPr lang="en-US" sz="1600">
                <a:latin typeface="+mn-lt"/>
              </a:rPr>
              <a:t>Terraform using the </a:t>
            </a:r>
            <a:r>
              <a:rPr lang="en-US" sz="1600" i="1" err="1">
                <a:latin typeface="+mn-lt"/>
              </a:rPr>
              <a:t>azurerm_container_app</a:t>
            </a:r>
            <a:r>
              <a:rPr lang="en-US" sz="1600" i="1">
                <a:latin typeface="+mn-lt"/>
              </a:rPr>
              <a:t> </a:t>
            </a:r>
            <a:r>
              <a:rPr lang="en-US" sz="1600">
                <a:latin typeface="+mn-lt"/>
              </a:rPr>
              <a:t>resource</a:t>
            </a:r>
          </a:p>
          <a:p>
            <a:r>
              <a:rPr lang="en-US" sz="1600">
                <a:latin typeface="+mn-lt"/>
              </a:rPr>
              <a:t>CICD via GitHub Actions (</a:t>
            </a:r>
            <a:r>
              <a:rPr lang="en-US" sz="1600" i="1">
                <a:latin typeface="+mn-lt"/>
              </a:rPr>
              <a:t>azure/container-apps-deploy-action@v1</a:t>
            </a:r>
            <a:r>
              <a:rPr lang="en-US" sz="1600">
                <a:latin typeface="+mn-lt"/>
              </a:rPr>
              <a:t>) or Azure Pipelines (</a:t>
            </a:r>
            <a:r>
              <a:rPr lang="en-US" sz="1600" i="1">
                <a:latin typeface="+mn-lt"/>
              </a:rPr>
              <a:t>AzureContainerApps@1</a:t>
            </a:r>
            <a:r>
              <a:rPr lang="en-US" sz="1600">
                <a:latin typeface="+mn-lt"/>
              </a:rPr>
              <a:t>) which support:</a:t>
            </a:r>
          </a:p>
          <a:p>
            <a:pPr lvl="1"/>
            <a:r>
              <a:rPr lang="en-US" sz="1600">
                <a:latin typeface="+mn-lt"/>
              </a:rPr>
              <a:t>Build from a </a:t>
            </a:r>
            <a:r>
              <a:rPr lang="en-US" sz="1600" err="1">
                <a:latin typeface="+mn-lt"/>
              </a:rPr>
              <a:t>Dockerfile</a:t>
            </a:r>
            <a:r>
              <a:rPr lang="en-US" sz="1600">
                <a:latin typeface="+mn-lt"/>
              </a:rPr>
              <a:t> and deploy to Container Apps</a:t>
            </a:r>
          </a:p>
          <a:p>
            <a:pPr lvl="1"/>
            <a:r>
              <a:rPr lang="en-US" sz="1600">
                <a:latin typeface="+mn-lt"/>
              </a:rPr>
              <a:t>Build from source code without a </a:t>
            </a:r>
            <a:r>
              <a:rPr lang="en-US" sz="1600" err="1">
                <a:latin typeface="+mn-lt"/>
              </a:rPr>
              <a:t>Dockerfile</a:t>
            </a:r>
            <a:r>
              <a:rPr lang="en-US" sz="1600">
                <a:latin typeface="+mn-lt"/>
              </a:rPr>
              <a:t> and deploy to Container Apps. Supported languages include .NET, Java, Node.js, PHP, and Python</a:t>
            </a:r>
          </a:p>
          <a:p>
            <a:pPr lvl="1"/>
            <a:r>
              <a:rPr lang="en-US" sz="1600">
                <a:latin typeface="+mn-lt"/>
              </a:rPr>
              <a:t>Deploy an existing container image to Container Apps</a:t>
            </a:r>
          </a:p>
          <a:p>
            <a:r>
              <a:rPr lang="en-US" sz="1600">
                <a:latin typeface="+mn-lt"/>
              </a:rPr>
              <a:t>Integration into GitHub Actions using </a:t>
            </a:r>
            <a:r>
              <a:rPr lang="en-US" sz="1600" i="1" err="1">
                <a:latin typeface="+mn-lt"/>
              </a:rPr>
              <a:t>az</a:t>
            </a:r>
            <a:r>
              <a:rPr lang="en-US" sz="1600" i="1">
                <a:latin typeface="+mn-lt"/>
              </a:rPr>
              <a:t> </a:t>
            </a:r>
            <a:r>
              <a:rPr lang="en-US" sz="1600" i="1" err="1">
                <a:latin typeface="+mn-lt"/>
              </a:rPr>
              <a:t>containerapp</a:t>
            </a:r>
            <a:r>
              <a:rPr lang="en-US" sz="1600" i="1">
                <a:latin typeface="+mn-lt"/>
              </a:rPr>
              <a:t> </a:t>
            </a:r>
            <a:r>
              <a:rPr lang="en-US" sz="1600" i="1" err="1">
                <a:latin typeface="+mn-lt"/>
              </a:rPr>
              <a:t>github</a:t>
            </a:r>
            <a:r>
              <a:rPr lang="en-US" sz="1600" i="1">
                <a:latin typeface="+mn-lt"/>
              </a:rPr>
              <a:t>-action</a:t>
            </a:r>
          </a:p>
          <a:p>
            <a:r>
              <a:rPr lang="en-US" sz="1600">
                <a:latin typeface="+mn-lt"/>
              </a:rPr>
              <a:t>No access to Container Apps via </a:t>
            </a:r>
            <a:r>
              <a:rPr lang="en-US" sz="1600" err="1">
                <a:latin typeface="+mn-lt"/>
              </a:rPr>
              <a:t>kubectl</a:t>
            </a:r>
            <a:endParaRPr lang="en-US" sz="1600">
              <a:latin typeface="+mn-lt"/>
            </a:endParaRPr>
          </a:p>
          <a:p>
            <a:pPr marL="0" indent="0">
              <a:buNone/>
            </a:pPr>
            <a:endParaRPr lang="en-US" sz="1600">
              <a:latin typeface="+mn-lt"/>
            </a:endParaRPr>
          </a:p>
        </p:txBody>
      </p:sp>
      <p:pic>
        <p:nvPicPr>
          <p:cNvPr id="4" name="Picture 3" descr="A logo with blue and pink letters&#10;&#10;Description automatically generated">
            <a:extLst>
              <a:ext uri="{FF2B5EF4-FFF2-40B4-BE49-F238E27FC236}">
                <a16:creationId xmlns:a16="http://schemas.microsoft.com/office/drawing/2014/main" id="{0B5C8B57-FAFF-18AE-331D-B26F2825F5AC}"/>
              </a:ext>
            </a:extLst>
          </p:cNvPr>
          <p:cNvPicPr>
            <a:picLocks noChangeAspect="1"/>
          </p:cNvPicPr>
          <p:nvPr/>
        </p:nvPicPr>
        <p:blipFill>
          <a:blip r:embed="rId2"/>
          <a:stretch>
            <a:fillRect/>
          </a:stretch>
        </p:blipFill>
        <p:spPr>
          <a:xfrm>
            <a:off x="9816138" y="5713043"/>
            <a:ext cx="2291780" cy="1283821"/>
          </a:xfrm>
          <a:prstGeom prst="rect">
            <a:avLst/>
          </a:prstGeom>
        </p:spPr>
      </p:pic>
    </p:spTree>
    <p:extLst>
      <p:ext uri="{BB962C8B-B14F-4D97-AF65-F5344CB8AC3E}">
        <p14:creationId xmlns:p14="http://schemas.microsoft.com/office/powerpoint/2010/main" val="210830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2F07-72E7-42EE-40F8-32EE65201868}"/>
              </a:ext>
            </a:extLst>
          </p:cNvPr>
          <p:cNvSpPr>
            <a:spLocks noGrp="1"/>
          </p:cNvSpPr>
          <p:nvPr>
            <p:ph type="title"/>
          </p:nvPr>
        </p:nvSpPr>
        <p:spPr>
          <a:xfrm>
            <a:off x="838200" y="320812"/>
            <a:ext cx="10515600" cy="720447"/>
          </a:xfrm>
        </p:spPr>
        <p:txBody>
          <a:bodyPr/>
          <a:lstStyle/>
          <a:p>
            <a:r>
              <a:rPr lang="en-US"/>
              <a:t>Demo 1</a:t>
            </a:r>
          </a:p>
        </p:txBody>
      </p:sp>
      <p:sp>
        <p:nvSpPr>
          <p:cNvPr id="3" name="Content Placeholder 2">
            <a:extLst>
              <a:ext uri="{FF2B5EF4-FFF2-40B4-BE49-F238E27FC236}">
                <a16:creationId xmlns:a16="http://schemas.microsoft.com/office/drawing/2014/main" id="{EF31215F-B481-E17F-2A6C-39566DB3A9D1}"/>
              </a:ext>
            </a:extLst>
          </p:cNvPr>
          <p:cNvSpPr>
            <a:spLocks noGrp="1"/>
          </p:cNvSpPr>
          <p:nvPr>
            <p:ph idx="1"/>
          </p:nvPr>
        </p:nvSpPr>
        <p:spPr>
          <a:xfrm>
            <a:off x="838200" y="1041259"/>
            <a:ext cx="10515600" cy="4953470"/>
          </a:xfrm>
        </p:spPr>
        <p:txBody>
          <a:bodyPr>
            <a:normAutofit/>
          </a:bodyPr>
          <a:lstStyle/>
          <a:p>
            <a:pPr marL="0" indent="0">
              <a:buNone/>
            </a:pPr>
            <a:r>
              <a:rPr lang="en-US" sz="2400">
                <a:latin typeface="+mn-lt"/>
              </a:rPr>
              <a:t>Setup AKS Cluster</a:t>
            </a:r>
          </a:p>
          <a:p>
            <a:pPr marL="0" indent="0">
              <a:buNone/>
            </a:pPr>
            <a:r>
              <a:rPr lang="en-US" sz="2400">
                <a:latin typeface="+mn-lt"/>
              </a:rPr>
              <a:t>Azure Verified Modules https://</a:t>
            </a:r>
            <a:r>
              <a:rPr lang="en-US" sz="2400" err="1">
                <a:latin typeface="+mn-lt"/>
              </a:rPr>
              <a:t>azure.github.io</a:t>
            </a:r>
            <a:r>
              <a:rPr lang="en-US" sz="2400">
                <a:latin typeface="+mn-lt"/>
              </a:rPr>
              <a:t>/Azure-Verified-Modules/</a:t>
            </a:r>
          </a:p>
        </p:txBody>
      </p:sp>
      <p:pic>
        <p:nvPicPr>
          <p:cNvPr id="4" name="Picture 3" descr="A logo with blue and pink letters&#10;&#10;Description automatically generated">
            <a:extLst>
              <a:ext uri="{FF2B5EF4-FFF2-40B4-BE49-F238E27FC236}">
                <a16:creationId xmlns:a16="http://schemas.microsoft.com/office/drawing/2014/main" id="{0B5C8B57-FAFF-18AE-331D-B26F2825F5AC}"/>
              </a:ext>
            </a:extLst>
          </p:cNvPr>
          <p:cNvPicPr>
            <a:picLocks noChangeAspect="1"/>
          </p:cNvPicPr>
          <p:nvPr/>
        </p:nvPicPr>
        <p:blipFill>
          <a:blip r:embed="rId2"/>
          <a:stretch>
            <a:fillRect/>
          </a:stretch>
        </p:blipFill>
        <p:spPr>
          <a:xfrm>
            <a:off x="9816138" y="5713043"/>
            <a:ext cx="2291780" cy="1283821"/>
          </a:xfrm>
          <a:prstGeom prst="rect">
            <a:avLst/>
          </a:prstGeom>
        </p:spPr>
      </p:pic>
    </p:spTree>
    <p:extLst>
      <p:ext uri="{BB962C8B-B14F-4D97-AF65-F5344CB8AC3E}">
        <p14:creationId xmlns:p14="http://schemas.microsoft.com/office/powerpoint/2010/main" val="1672226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2F07-72E7-42EE-40F8-32EE65201868}"/>
              </a:ext>
            </a:extLst>
          </p:cNvPr>
          <p:cNvSpPr>
            <a:spLocks noGrp="1"/>
          </p:cNvSpPr>
          <p:nvPr>
            <p:ph type="title"/>
          </p:nvPr>
        </p:nvSpPr>
        <p:spPr>
          <a:xfrm>
            <a:off x="838200" y="320812"/>
            <a:ext cx="10515600" cy="720447"/>
          </a:xfrm>
        </p:spPr>
        <p:txBody>
          <a:bodyPr/>
          <a:lstStyle/>
          <a:p>
            <a:r>
              <a:rPr lang="en-US"/>
              <a:t>Demo 2</a:t>
            </a:r>
          </a:p>
        </p:txBody>
      </p:sp>
      <p:sp>
        <p:nvSpPr>
          <p:cNvPr id="3" name="Content Placeholder 2">
            <a:extLst>
              <a:ext uri="{FF2B5EF4-FFF2-40B4-BE49-F238E27FC236}">
                <a16:creationId xmlns:a16="http://schemas.microsoft.com/office/drawing/2014/main" id="{EF31215F-B481-E17F-2A6C-39566DB3A9D1}"/>
              </a:ext>
            </a:extLst>
          </p:cNvPr>
          <p:cNvSpPr>
            <a:spLocks noGrp="1"/>
          </p:cNvSpPr>
          <p:nvPr>
            <p:ph idx="1"/>
          </p:nvPr>
        </p:nvSpPr>
        <p:spPr>
          <a:xfrm>
            <a:off x="838200" y="1041259"/>
            <a:ext cx="10515600" cy="4953470"/>
          </a:xfrm>
        </p:spPr>
        <p:txBody>
          <a:bodyPr>
            <a:normAutofit/>
          </a:bodyPr>
          <a:lstStyle/>
          <a:p>
            <a:pPr marL="0" indent="0">
              <a:buNone/>
            </a:pPr>
            <a:r>
              <a:rPr lang="en-US" sz="2400" dirty="0">
                <a:latin typeface="+mn-lt"/>
              </a:rPr>
              <a:t>Deploy a basic app to both AKS and Container Apps using various methods</a:t>
            </a:r>
          </a:p>
          <a:p>
            <a:pPr marL="0" indent="0">
              <a:buNone/>
            </a:pPr>
            <a:r>
              <a:rPr lang="en-US" sz="2400" u="sng" dirty="0">
                <a:latin typeface="+mn-lt"/>
              </a:rPr>
              <a:t>Container Apps</a:t>
            </a:r>
          </a:p>
          <a:p>
            <a:r>
              <a:rPr lang="en-US" sz="2400" dirty="0">
                <a:latin typeface="+mn-lt"/>
              </a:rPr>
              <a:t>Az CLI</a:t>
            </a:r>
          </a:p>
          <a:p>
            <a:r>
              <a:rPr lang="en-US" sz="2400" dirty="0">
                <a:latin typeface="+mn-lt"/>
              </a:rPr>
              <a:t>VS Code</a:t>
            </a:r>
          </a:p>
          <a:p>
            <a:r>
              <a:rPr lang="en-US" sz="2400" dirty="0">
                <a:latin typeface="+mn-lt"/>
              </a:rPr>
              <a:t>Bicep</a:t>
            </a:r>
          </a:p>
          <a:p>
            <a:r>
              <a:rPr lang="en-US" sz="2400" dirty="0">
                <a:latin typeface="+mn-lt"/>
              </a:rPr>
              <a:t>Terraform</a:t>
            </a:r>
          </a:p>
          <a:p>
            <a:pPr marL="0" indent="0">
              <a:buNone/>
            </a:pPr>
            <a:r>
              <a:rPr lang="en-US" sz="2400" u="sng" dirty="0">
                <a:latin typeface="+mn-lt"/>
              </a:rPr>
              <a:t>AKS</a:t>
            </a:r>
          </a:p>
          <a:p>
            <a:r>
              <a:rPr lang="en-US" sz="2400" dirty="0" err="1">
                <a:latin typeface="+mn-lt"/>
              </a:rPr>
              <a:t>Kubectl</a:t>
            </a:r>
            <a:endParaRPr lang="en-US" sz="2400" dirty="0">
              <a:latin typeface="+mn-lt"/>
            </a:endParaRPr>
          </a:p>
          <a:p>
            <a:r>
              <a:rPr lang="en-US" sz="2400" dirty="0">
                <a:latin typeface="+mn-lt"/>
              </a:rPr>
              <a:t>Bicep provider</a:t>
            </a:r>
          </a:p>
        </p:txBody>
      </p:sp>
      <p:pic>
        <p:nvPicPr>
          <p:cNvPr id="4" name="Picture 3" descr="A logo with blue and pink letters&#10;&#10;Description automatically generated">
            <a:extLst>
              <a:ext uri="{FF2B5EF4-FFF2-40B4-BE49-F238E27FC236}">
                <a16:creationId xmlns:a16="http://schemas.microsoft.com/office/drawing/2014/main" id="{0B5C8B57-FAFF-18AE-331D-B26F2825F5AC}"/>
              </a:ext>
            </a:extLst>
          </p:cNvPr>
          <p:cNvPicPr>
            <a:picLocks noChangeAspect="1"/>
          </p:cNvPicPr>
          <p:nvPr/>
        </p:nvPicPr>
        <p:blipFill>
          <a:blip r:embed="rId2"/>
          <a:stretch>
            <a:fillRect/>
          </a:stretch>
        </p:blipFill>
        <p:spPr>
          <a:xfrm>
            <a:off x="9816138" y="5713043"/>
            <a:ext cx="2291780" cy="1283821"/>
          </a:xfrm>
          <a:prstGeom prst="rect">
            <a:avLst/>
          </a:prstGeom>
        </p:spPr>
      </p:pic>
    </p:spTree>
    <p:extLst>
      <p:ext uri="{BB962C8B-B14F-4D97-AF65-F5344CB8AC3E}">
        <p14:creationId xmlns:p14="http://schemas.microsoft.com/office/powerpoint/2010/main" val="2065112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2F07-72E7-42EE-40F8-32EE65201868}"/>
              </a:ext>
            </a:extLst>
          </p:cNvPr>
          <p:cNvSpPr>
            <a:spLocks noGrp="1"/>
          </p:cNvSpPr>
          <p:nvPr>
            <p:ph type="title"/>
          </p:nvPr>
        </p:nvSpPr>
        <p:spPr>
          <a:xfrm>
            <a:off x="838200" y="320812"/>
            <a:ext cx="10515600" cy="720447"/>
          </a:xfrm>
        </p:spPr>
        <p:txBody>
          <a:bodyPr/>
          <a:lstStyle/>
          <a:p>
            <a:r>
              <a:rPr lang="en-US"/>
              <a:t>Demo 2</a:t>
            </a:r>
          </a:p>
        </p:txBody>
      </p:sp>
      <p:sp>
        <p:nvSpPr>
          <p:cNvPr id="3" name="Content Placeholder 2">
            <a:extLst>
              <a:ext uri="{FF2B5EF4-FFF2-40B4-BE49-F238E27FC236}">
                <a16:creationId xmlns:a16="http://schemas.microsoft.com/office/drawing/2014/main" id="{EF31215F-B481-E17F-2A6C-39566DB3A9D1}"/>
              </a:ext>
            </a:extLst>
          </p:cNvPr>
          <p:cNvSpPr>
            <a:spLocks noGrp="1"/>
          </p:cNvSpPr>
          <p:nvPr>
            <p:ph idx="1"/>
          </p:nvPr>
        </p:nvSpPr>
        <p:spPr>
          <a:xfrm>
            <a:off x="838200" y="1041259"/>
            <a:ext cx="10515600" cy="4953470"/>
          </a:xfrm>
        </p:spPr>
        <p:txBody>
          <a:bodyPr>
            <a:normAutofit/>
          </a:bodyPr>
          <a:lstStyle/>
          <a:p>
            <a:pPr marL="0" indent="0">
              <a:buNone/>
            </a:pPr>
            <a:r>
              <a:rPr lang="en-US" sz="2400" dirty="0">
                <a:latin typeface="+mn-lt"/>
              </a:rPr>
              <a:t>How to deploy a basic app to both AKS and Container Apps using Azure Pipelines</a:t>
            </a:r>
          </a:p>
        </p:txBody>
      </p:sp>
      <p:pic>
        <p:nvPicPr>
          <p:cNvPr id="4" name="Picture 3" descr="A logo with blue and pink letters&#10;&#10;Description automatically generated">
            <a:extLst>
              <a:ext uri="{FF2B5EF4-FFF2-40B4-BE49-F238E27FC236}">
                <a16:creationId xmlns:a16="http://schemas.microsoft.com/office/drawing/2014/main" id="{0B5C8B57-FAFF-18AE-331D-B26F2825F5AC}"/>
              </a:ext>
            </a:extLst>
          </p:cNvPr>
          <p:cNvPicPr>
            <a:picLocks noChangeAspect="1"/>
          </p:cNvPicPr>
          <p:nvPr/>
        </p:nvPicPr>
        <p:blipFill>
          <a:blip r:embed="rId2"/>
          <a:stretch>
            <a:fillRect/>
          </a:stretch>
        </p:blipFill>
        <p:spPr>
          <a:xfrm>
            <a:off x="9816138" y="5713043"/>
            <a:ext cx="2291780" cy="1283821"/>
          </a:xfrm>
          <a:prstGeom prst="rect">
            <a:avLst/>
          </a:prstGeom>
        </p:spPr>
      </p:pic>
    </p:spTree>
    <p:extLst>
      <p:ext uri="{BB962C8B-B14F-4D97-AF65-F5344CB8AC3E}">
        <p14:creationId xmlns:p14="http://schemas.microsoft.com/office/powerpoint/2010/main" val="1747252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2F07-72E7-42EE-40F8-32EE65201868}"/>
              </a:ext>
            </a:extLst>
          </p:cNvPr>
          <p:cNvSpPr>
            <a:spLocks noGrp="1"/>
          </p:cNvSpPr>
          <p:nvPr>
            <p:ph type="title"/>
          </p:nvPr>
        </p:nvSpPr>
        <p:spPr>
          <a:xfrm>
            <a:off x="838200" y="320812"/>
            <a:ext cx="10515600" cy="720447"/>
          </a:xfrm>
        </p:spPr>
        <p:txBody>
          <a:bodyPr/>
          <a:lstStyle/>
          <a:p>
            <a:r>
              <a:rPr lang="en-US"/>
              <a:t>Summary</a:t>
            </a:r>
          </a:p>
        </p:txBody>
      </p:sp>
      <p:sp>
        <p:nvSpPr>
          <p:cNvPr id="3" name="Content Placeholder 2">
            <a:extLst>
              <a:ext uri="{FF2B5EF4-FFF2-40B4-BE49-F238E27FC236}">
                <a16:creationId xmlns:a16="http://schemas.microsoft.com/office/drawing/2014/main" id="{EF31215F-B481-E17F-2A6C-39566DB3A9D1}"/>
              </a:ext>
            </a:extLst>
          </p:cNvPr>
          <p:cNvSpPr>
            <a:spLocks noGrp="1"/>
          </p:cNvSpPr>
          <p:nvPr>
            <p:ph idx="1"/>
          </p:nvPr>
        </p:nvSpPr>
        <p:spPr>
          <a:xfrm>
            <a:off x="838200" y="1041259"/>
            <a:ext cx="10515600" cy="4953470"/>
          </a:xfrm>
        </p:spPr>
        <p:txBody>
          <a:bodyPr>
            <a:normAutofit/>
          </a:bodyPr>
          <a:lstStyle/>
          <a:p>
            <a:pPr marL="0" indent="0">
              <a:buNone/>
            </a:pPr>
            <a:r>
              <a:rPr lang="en-US" sz="2400" dirty="0">
                <a:latin typeface="+mn-lt"/>
              </a:rPr>
              <a:t>So, what’s better?</a:t>
            </a:r>
          </a:p>
          <a:p>
            <a:pPr marL="0" indent="0">
              <a:buNone/>
            </a:pPr>
            <a:endParaRPr lang="en-US" sz="1600" dirty="0">
              <a:latin typeface="+mn-lt"/>
            </a:endParaRPr>
          </a:p>
          <a:p>
            <a:pPr marL="0" indent="0">
              <a:buNone/>
            </a:pPr>
            <a:r>
              <a:rPr lang="en-US" sz="2400" dirty="0">
                <a:latin typeface="+mn-lt"/>
              </a:rPr>
              <a:t>Well, I’m a consultant so… it depends.</a:t>
            </a:r>
          </a:p>
          <a:p>
            <a:pPr marL="0" indent="0">
              <a:buNone/>
            </a:pPr>
            <a:endParaRPr lang="en-US" sz="1600" dirty="0">
              <a:latin typeface="+mn-lt"/>
            </a:endParaRPr>
          </a:p>
          <a:p>
            <a:pPr marL="0" indent="0">
              <a:buNone/>
            </a:pPr>
            <a:r>
              <a:rPr lang="en-US" sz="2400" dirty="0">
                <a:latin typeface="+mn-lt"/>
              </a:rPr>
              <a:t>AKS – best suited for companies with a lot of container-based applications, a requirement for scaling and direct access to the Kubernetes APIs and with an engineering team that can maintain the environment.</a:t>
            </a:r>
          </a:p>
          <a:p>
            <a:pPr marL="0" indent="0">
              <a:buNone/>
            </a:pPr>
            <a:endParaRPr lang="en-US" sz="1600" dirty="0">
              <a:latin typeface="+mn-lt"/>
            </a:endParaRPr>
          </a:p>
          <a:p>
            <a:pPr marL="0" indent="0">
              <a:buNone/>
            </a:pPr>
            <a:r>
              <a:rPr lang="en-US" sz="2400" dirty="0">
                <a:latin typeface="+mn-lt"/>
              </a:rPr>
              <a:t>Container Apps – best suited for companies with a smaller estate of container-based apps that want a more managed approach to deploying containers or who do not have the internal capacity or desire to deal with the complexities of running Kubernetes clusters.</a:t>
            </a:r>
          </a:p>
        </p:txBody>
      </p:sp>
      <p:pic>
        <p:nvPicPr>
          <p:cNvPr id="4" name="Picture 3" descr="A logo with blue and pink letters&#10;&#10;Description automatically generated">
            <a:extLst>
              <a:ext uri="{FF2B5EF4-FFF2-40B4-BE49-F238E27FC236}">
                <a16:creationId xmlns:a16="http://schemas.microsoft.com/office/drawing/2014/main" id="{0B5C8B57-FAFF-18AE-331D-B26F2825F5AC}"/>
              </a:ext>
            </a:extLst>
          </p:cNvPr>
          <p:cNvPicPr>
            <a:picLocks noChangeAspect="1"/>
          </p:cNvPicPr>
          <p:nvPr/>
        </p:nvPicPr>
        <p:blipFill>
          <a:blip r:embed="rId2"/>
          <a:stretch>
            <a:fillRect/>
          </a:stretch>
        </p:blipFill>
        <p:spPr>
          <a:xfrm>
            <a:off x="9816138" y="5713043"/>
            <a:ext cx="2291780" cy="1283821"/>
          </a:xfrm>
          <a:prstGeom prst="rect">
            <a:avLst/>
          </a:prstGeom>
        </p:spPr>
      </p:pic>
    </p:spTree>
    <p:extLst>
      <p:ext uri="{BB962C8B-B14F-4D97-AF65-F5344CB8AC3E}">
        <p14:creationId xmlns:p14="http://schemas.microsoft.com/office/powerpoint/2010/main" val="1058835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2F07-72E7-42EE-40F8-32EE65201868}"/>
              </a:ext>
            </a:extLst>
          </p:cNvPr>
          <p:cNvSpPr>
            <a:spLocks noGrp="1"/>
          </p:cNvSpPr>
          <p:nvPr>
            <p:ph type="title"/>
          </p:nvPr>
        </p:nvSpPr>
        <p:spPr>
          <a:xfrm>
            <a:off x="838200" y="320812"/>
            <a:ext cx="10515600" cy="720447"/>
          </a:xfrm>
        </p:spPr>
        <p:txBody>
          <a:bodyPr/>
          <a:lstStyle/>
          <a:p>
            <a:r>
              <a:rPr lang="en-US" dirty="0"/>
              <a:t>questions</a:t>
            </a:r>
          </a:p>
        </p:txBody>
      </p:sp>
      <p:pic>
        <p:nvPicPr>
          <p:cNvPr id="4" name="Picture 3" descr="A logo with blue and pink letters&#10;&#10;Description automatically generated">
            <a:extLst>
              <a:ext uri="{FF2B5EF4-FFF2-40B4-BE49-F238E27FC236}">
                <a16:creationId xmlns:a16="http://schemas.microsoft.com/office/drawing/2014/main" id="{0B5C8B57-FAFF-18AE-331D-B26F2825F5AC}"/>
              </a:ext>
            </a:extLst>
          </p:cNvPr>
          <p:cNvPicPr>
            <a:picLocks noChangeAspect="1"/>
          </p:cNvPicPr>
          <p:nvPr/>
        </p:nvPicPr>
        <p:blipFill>
          <a:blip r:embed="rId2"/>
          <a:stretch>
            <a:fillRect/>
          </a:stretch>
        </p:blipFill>
        <p:spPr>
          <a:xfrm>
            <a:off x="9816138" y="5713043"/>
            <a:ext cx="2291780" cy="1283821"/>
          </a:xfrm>
          <a:prstGeom prst="rect">
            <a:avLst/>
          </a:prstGeom>
        </p:spPr>
      </p:pic>
      <p:pic>
        <p:nvPicPr>
          <p:cNvPr id="5122" name="Picture 2" descr="How To Ask Questions Effectively. When we have a question, our first… | by  Soundarya Balasubramani | Agile Insider | Medium">
            <a:extLst>
              <a:ext uri="{FF2B5EF4-FFF2-40B4-BE49-F238E27FC236}">
                <a16:creationId xmlns:a16="http://schemas.microsoft.com/office/drawing/2014/main" id="{462975D7-90F8-CC20-025D-461497391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3450"/>
            <a:ext cx="12192000" cy="498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952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840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6F368-BF3E-14AC-1060-900B0CFF2BD3}"/>
              </a:ext>
            </a:extLst>
          </p:cNvPr>
          <p:cNvSpPr>
            <a:spLocks noGrp="1"/>
          </p:cNvSpPr>
          <p:nvPr>
            <p:ph type="title"/>
          </p:nvPr>
        </p:nvSpPr>
        <p:spPr/>
        <p:txBody>
          <a:bodyPr/>
          <a:lstStyle/>
          <a:p>
            <a:r>
              <a:rPr lang="en-US" dirty="0"/>
              <a:t>Deploying Applications in AKS vs Container Apps </a:t>
            </a:r>
          </a:p>
        </p:txBody>
      </p:sp>
      <p:sp>
        <p:nvSpPr>
          <p:cNvPr id="3" name="Text Placeholder 2">
            <a:extLst>
              <a:ext uri="{FF2B5EF4-FFF2-40B4-BE49-F238E27FC236}">
                <a16:creationId xmlns:a16="http://schemas.microsoft.com/office/drawing/2014/main" id="{A3DA1286-7106-D5E8-E241-415B82518718}"/>
              </a:ext>
            </a:extLst>
          </p:cNvPr>
          <p:cNvSpPr>
            <a:spLocks noGrp="1"/>
          </p:cNvSpPr>
          <p:nvPr>
            <p:ph type="body" idx="1"/>
          </p:nvPr>
        </p:nvSpPr>
        <p:spPr/>
        <p:txBody>
          <a:bodyPr/>
          <a:lstStyle/>
          <a:p>
            <a:r>
              <a:rPr lang="en-US" dirty="0"/>
              <a:t>Why you should choose one over the other</a:t>
            </a:r>
          </a:p>
        </p:txBody>
      </p:sp>
    </p:spTree>
    <p:extLst>
      <p:ext uri="{BB962C8B-B14F-4D97-AF65-F5344CB8AC3E}">
        <p14:creationId xmlns:p14="http://schemas.microsoft.com/office/powerpoint/2010/main" val="1601577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E39E8A-39FB-0861-F975-ABB670A1D8D2}"/>
              </a:ext>
            </a:extLst>
          </p:cNvPr>
          <p:cNvSpPr>
            <a:spLocks noGrp="1"/>
          </p:cNvSpPr>
          <p:nvPr>
            <p:ph type="body" sz="half" idx="2"/>
          </p:nvPr>
        </p:nvSpPr>
        <p:spPr/>
        <p:txBody>
          <a:bodyPr/>
          <a:lstStyle/>
          <a:p>
            <a:r>
              <a:rPr lang="en-US" dirty="0"/>
              <a:t>Craig Moyle</a:t>
            </a:r>
          </a:p>
        </p:txBody>
      </p:sp>
      <p:sp>
        <p:nvSpPr>
          <p:cNvPr id="4" name="Text Placeholder 3">
            <a:extLst>
              <a:ext uri="{FF2B5EF4-FFF2-40B4-BE49-F238E27FC236}">
                <a16:creationId xmlns:a16="http://schemas.microsoft.com/office/drawing/2014/main" id="{04612610-89D6-75C0-8903-8A9DBB3F1995}"/>
              </a:ext>
            </a:extLst>
          </p:cNvPr>
          <p:cNvSpPr>
            <a:spLocks noGrp="1"/>
          </p:cNvSpPr>
          <p:nvPr>
            <p:ph type="body" sz="half" idx="17"/>
          </p:nvPr>
        </p:nvSpPr>
        <p:spPr>
          <a:xfrm>
            <a:off x="3063417" y="3140911"/>
            <a:ext cx="3032583" cy="1388550"/>
          </a:xfrm>
        </p:spPr>
        <p:txBody>
          <a:bodyPr/>
          <a:lstStyle/>
          <a:p>
            <a:r>
              <a:rPr lang="en-US" dirty="0">
                <a:hlinkClick r:id="rId2"/>
              </a:rPr>
              <a:t>https://www.linkedin.com/in/craig-moyle/</a:t>
            </a:r>
            <a:endParaRPr lang="en-US" dirty="0"/>
          </a:p>
          <a:p>
            <a:endParaRPr lang="en-US" dirty="0"/>
          </a:p>
        </p:txBody>
      </p:sp>
      <p:sp>
        <p:nvSpPr>
          <p:cNvPr id="5" name="Text Placeholder 4">
            <a:extLst>
              <a:ext uri="{FF2B5EF4-FFF2-40B4-BE49-F238E27FC236}">
                <a16:creationId xmlns:a16="http://schemas.microsoft.com/office/drawing/2014/main" id="{4E680F27-F1F3-22B0-4D8D-03009F60D0AC}"/>
              </a:ext>
            </a:extLst>
          </p:cNvPr>
          <p:cNvSpPr>
            <a:spLocks noGrp="1"/>
          </p:cNvSpPr>
          <p:nvPr>
            <p:ph type="body" sz="half" idx="18"/>
          </p:nvPr>
        </p:nvSpPr>
        <p:spPr>
          <a:xfrm>
            <a:off x="3063417" y="4802617"/>
            <a:ext cx="3032583" cy="1803369"/>
          </a:xfrm>
        </p:spPr>
        <p:txBody>
          <a:bodyPr/>
          <a:lstStyle/>
          <a:p>
            <a:r>
              <a:rPr lang="en-US" dirty="0"/>
              <a:t>Netball</a:t>
            </a:r>
          </a:p>
          <a:p>
            <a:r>
              <a:rPr lang="en-US" dirty="0"/>
              <a:t>YouTube/TV/Movies</a:t>
            </a:r>
          </a:p>
          <a:p>
            <a:r>
              <a:rPr lang="en-US" dirty="0"/>
              <a:t>Music</a:t>
            </a:r>
          </a:p>
          <a:p>
            <a:r>
              <a:rPr lang="en-US" dirty="0"/>
              <a:t>IT Stuff I guess</a:t>
            </a:r>
          </a:p>
        </p:txBody>
      </p:sp>
      <p:pic>
        <p:nvPicPr>
          <p:cNvPr id="8" name="Picture Placeholder 7">
            <a:extLst>
              <a:ext uri="{FF2B5EF4-FFF2-40B4-BE49-F238E27FC236}">
                <a16:creationId xmlns:a16="http://schemas.microsoft.com/office/drawing/2014/main" id="{D39D8C0A-11EB-68AB-EE16-91C5716705E1}"/>
              </a:ext>
            </a:extLst>
          </p:cNvPr>
          <p:cNvPicPr>
            <a:picLocks noGrp="1" noChangeAspect="1"/>
          </p:cNvPicPr>
          <p:nvPr>
            <p:ph type="pic" sz="quarter" idx="19"/>
          </p:nvPr>
        </p:nvPicPr>
        <p:blipFill>
          <a:blip r:embed="rId3"/>
          <a:srcRect t="1027" b="1027"/>
          <a:stretch>
            <a:fillRect/>
          </a:stretch>
        </p:blipFill>
        <p:spPr/>
      </p:pic>
      <p:pic>
        <p:nvPicPr>
          <p:cNvPr id="9" name="Picture 8" descr="A logo with blue and pink letters&#10;&#10;Description automatically generated">
            <a:extLst>
              <a:ext uri="{FF2B5EF4-FFF2-40B4-BE49-F238E27FC236}">
                <a16:creationId xmlns:a16="http://schemas.microsoft.com/office/drawing/2014/main" id="{A40350DF-7F1B-3544-6FE9-E5DBED9F0898}"/>
              </a:ext>
            </a:extLst>
          </p:cNvPr>
          <p:cNvPicPr>
            <a:picLocks noChangeAspect="1"/>
          </p:cNvPicPr>
          <p:nvPr/>
        </p:nvPicPr>
        <p:blipFill>
          <a:blip r:embed="rId4"/>
          <a:stretch>
            <a:fillRect/>
          </a:stretch>
        </p:blipFill>
        <p:spPr>
          <a:xfrm>
            <a:off x="2963392" y="2203373"/>
            <a:ext cx="1776773" cy="995322"/>
          </a:xfrm>
          <a:prstGeom prst="rect">
            <a:avLst/>
          </a:prstGeom>
        </p:spPr>
      </p:pic>
    </p:spTree>
    <p:extLst>
      <p:ext uri="{BB962C8B-B14F-4D97-AF65-F5344CB8AC3E}">
        <p14:creationId xmlns:p14="http://schemas.microsoft.com/office/powerpoint/2010/main" val="22556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2A9A-58B9-4F0B-E51C-BB089AC3195E}"/>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3E76E872-647A-DC2B-8285-F1D5CCC4D8D8}"/>
              </a:ext>
            </a:extLst>
          </p:cNvPr>
          <p:cNvSpPr txBox="1">
            <a:spLocks/>
          </p:cNvSpPr>
          <p:nvPr/>
        </p:nvSpPr>
        <p:spPr>
          <a:xfrm>
            <a:off x="838200" y="1544127"/>
            <a:ext cx="10515600" cy="44506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NAB for 11 years</a:t>
            </a:r>
          </a:p>
          <a:p>
            <a:r>
              <a:rPr lang="en-US" sz="2400" dirty="0">
                <a:latin typeface="+mn-lt"/>
              </a:rPr>
              <a:t>Computershare for 7 years</a:t>
            </a:r>
          </a:p>
          <a:p>
            <a:pPr lvl="1"/>
            <a:r>
              <a:rPr lang="en-US" sz="2000" dirty="0">
                <a:latin typeface="+mn-lt"/>
              </a:rPr>
              <a:t>Started working in Azure in 2014</a:t>
            </a:r>
          </a:p>
          <a:p>
            <a:r>
              <a:rPr lang="en-US" sz="2400" dirty="0">
                <a:latin typeface="+mn-lt"/>
              </a:rPr>
              <a:t>Kloud for 1 year</a:t>
            </a:r>
          </a:p>
          <a:p>
            <a:r>
              <a:rPr lang="en-US" sz="2400" dirty="0" err="1">
                <a:latin typeface="+mn-lt"/>
              </a:rPr>
              <a:t>Nebulr</a:t>
            </a:r>
            <a:r>
              <a:rPr lang="en-US" sz="2400">
                <a:latin typeface="+mn-lt"/>
              </a:rPr>
              <a:t>/</a:t>
            </a:r>
            <a:r>
              <a:rPr lang="en-US" sz="2400" err="1">
                <a:latin typeface="+mn-lt"/>
              </a:rPr>
              <a:t>Contino</a:t>
            </a:r>
            <a:r>
              <a:rPr lang="en-US" sz="2400">
                <a:latin typeface="+mn-lt"/>
              </a:rPr>
              <a:t> for 1 year</a:t>
            </a:r>
          </a:p>
          <a:p>
            <a:r>
              <a:rPr lang="en-US" sz="2400" err="1">
                <a:latin typeface="+mn-lt"/>
              </a:rPr>
              <a:t>Olikka</a:t>
            </a:r>
            <a:r>
              <a:rPr lang="en-US" sz="2400">
                <a:latin typeface="+mn-lt"/>
              </a:rPr>
              <a:t>/Accenture for 2.5 years</a:t>
            </a:r>
          </a:p>
          <a:p>
            <a:r>
              <a:rPr lang="en-US" sz="2400" err="1">
                <a:latin typeface="+mn-lt"/>
              </a:rPr>
              <a:t>Arinco</a:t>
            </a:r>
            <a:r>
              <a:rPr lang="en-US" sz="2400">
                <a:latin typeface="+mn-lt"/>
              </a:rPr>
              <a:t> for 2 years</a:t>
            </a:r>
          </a:p>
          <a:p>
            <a:r>
              <a:rPr lang="en-US" sz="2400">
                <a:latin typeface="+mn-lt"/>
              </a:rPr>
              <a:t>Mantel Group for 6 months</a:t>
            </a:r>
          </a:p>
          <a:p>
            <a:endParaRPr lang="en-US" sz="2400">
              <a:latin typeface="+mn-lt"/>
            </a:endParaRPr>
          </a:p>
        </p:txBody>
      </p:sp>
    </p:spTree>
    <p:extLst>
      <p:ext uri="{BB962C8B-B14F-4D97-AF65-F5344CB8AC3E}">
        <p14:creationId xmlns:p14="http://schemas.microsoft.com/office/powerpoint/2010/main" val="3165453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 Relaxing In Chair Stock Photo, Picture and Royalty Free Image. Image  19155999.">
            <a:extLst>
              <a:ext uri="{FF2B5EF4-FFF2-40B4-BE49-F238E27FC236}">
                <a16:creationId xmlns:a16="http://schemas.microsoft.com/office/drawing/2014/main" id="{7ABE9070-9B55-F0F1-D310-5F7824EE3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973" y="345057"/>
            <a:ext cx="3030537" cy="4580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17E89F-F86C-BF5C-56C8-7E096C5E1431}"/>
              </a:ext>
            </a:extLst>
          </p:cNvPr>
          <p:cNvSpPr txBox="1"/>
          <p:nvPr/>
        </p:nvSpPr>
        <p:spPr>
          <a:xfrm>
            <a:off x="4485736" y="5158596"/>
            <a:ext cx="3502324" cy="646331"/>
          </a:xfrm>
          <a:prstGeom prst="rect">
            <a:avLst/>
          </a:prstGeom>
          <a:noFill/>
        </p:spPr>
        <p:txBody>
          <a:bodyPr wrap="square" rtlCol="0">
            <a:spAutoFit/>
          </a:bodyPr>
          <a:lstStyle/>
          <a:p>
            <a:pPr algn="ctr"/>
            <a:r>
              <a:rPr lang="en-US"/>
              <a:t>Me when my submission got accepted</a:t>
            </a:r>
          </a:p>
        </p:txBody>
      </p:sp>
    </p:spTree>
    <p:extLst>
      <p:ext uri="{BB962C8B-B14F-4D97-AF65-F5344CB8AC3E}">
        <p14:creationId xmlns:p14="http://schemas.microsoft.com/office/powerpoint/2010/main" val="1534534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17E89F-F86C-BF5C-56C8-7E096C5E1431}"/>
              </a:ext>
            </a:extLst>
          </p:cNvPr>
          <p:cNvSpPr txBox="1"/>
          <p:nvPr/>
        </p:nvSpPr>
        <p:spPr>
          <a:xfrm>
            <a:off x="4485736" y="5158596"/>
            <a:ext cx="3502324" cy="646331"/>
          </a:xfrm>
          <a:prstGeom prst="rect">
            <a:avLst/>
          </a:prstGeom>
          <a:noFill/>
        </p:spPr>
        <p:txBody>
          <a:bodyPr wrap="square" rtlCol="0">
            <a:spAutoFit/>
          </a:bodyPr>
          <a:lstStyle/>
          <a:p>
            <a:pPr algn="ctr"/>
            <a:r>
              <a:rPr lang="en-AU" dirty="0"/>
              <a:t>Me when I realised the Bootcamp was on Saturday</a:t>
            </a:r>
          </a:p>
        </p:txBody>
      </p:sp>
      <p:pic>
        <p:nvPicPr>
          <p:cNvPr id="3074" name="Picture 2" descr="Panik Meme Decal Sticker - Etsy Australia">
            <a:extLst>
              <a:ext uri="{FF2B5EF4-FFF2-40B4-BE49-F238E27FC236}">
                <a16:creationId xmlns:a16="http://schemas.microsoft.com/office/drawing/2014/main" id="{804FFE6F-485E-BBB0-3D6B-6796158F5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979" y="543465"/>
            <a:ext cx="4725838" cy="472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096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2F07-72E7-42EE-40F8-32EE65201868}"/>
              </a:ext>
            </a:extLst>
          </p:cNvPr>
          <p:cNvSpPr>
            <a:spLocks noGrp="1"/>
          </p:cNvSpPr>
          <p:nvPr>
            <p:ph type="title"/>
          </p:nvPr>
        </p:nvSpPr>
        <p:spPr>
          <a:xfrm>
            <a:off x="838200" y="320812"/>
            <a:ext cx="10515600" cy="720447"/>
          </a:xfrm>
        </p:spPr>
        <p:txBody>
          <a:bodyPr/>
          <a:lstStyle/>
          <a:p>
            <a:r>
              <a:rPr lang="en-US"/>
              <a:t>What are AKS and Container apps anyway?</a:t>
            </a:r>
          </a:p>
        </p:txBody>
      </p:sp>
      <p:sp>
        <p:nvSpPr>
          <p:cNvPr id="3" name="Content Placeholder 2">
            <a:extLst>
              <a:ext uri="{FF2B5EF4-FFF2-40B4-BE49-F238E27FC236}">
                <a16:creationId xmlns:a16="http://schemas.microsoft.com/office/drawing/2014/main" id="{EF31215F-B481-E17F-2A6C-39566DB3A9D1}"/>
              </a:ext>
            </a:extLst>
          </p:cNvPr>
          <p:cNvSpPr>
            <a:spLocks noGrp="1"/>
          </p:cNvSpPr>
          <p:nvPr>
            <p:ph idx="1"/>
          </p:nvPr>
        </p:nvSpPr>
        <p:spPr>
          <a:xfrm>
            <a:off x="838199" y="952264"/>
            <a:ext cx="10917025" cy="5514523"/>
          </a:xfrm>
        </p:spPr>
        <p:txBody>
          <a:bodyPr>
            <a:noAutofit/>
          </a:bodyPr>
          <a:lstStyle/>
          <a:p>
            <a:pPr marL="0" indent="0">
              <a:buNone/>
            </a:pPr>
            <a:r>
              <a:rPr lang="en-US" sz="1600" b="1">
                <a:latin typeface="+mn-lt"/>
              </a:rPr>
              <a:t>AKS</a:t>
            </a:r>
          </a:p>
          <a:p>
            <a:pPr marL="0" indent="0">
              <a:buNone/>
            </a:pPr>
            <a:r>
              <a:rPr lang="en-US" sz="1600">
                <a:latin typeface="+mn-lt"/>
              </a:rPr>
              <a:t>Azure Kubernetes Service (AKS) is a managed Kubernetes service. It simplifies deploying and managing Kubernetes clusters in Azure. </a:t>
            </a:r>
          </a:p>
          <a:p>
            <a:r>
              <a:rPr lang="en-US" sz="1600">
                <a:latin typeface="+mn-lt"/>
              </a:rPr>
              <a:t>Simplified Deployment: AKS streamlines the process of creating and maintaining Kubernetes clusters. It offloads operational overhead to Azure, allowing you to focus on your applications.</a:t>
            </a:r>
          </a:p>
          <a:p>
            <a:r>
              <a:rPr lang="en-US" sz="1600">
                <a:latin typeface="+mn-lt"/>
              </a:rPr>
              <a:t>Automated Control Plane: When you create an AKS cluster, Azure automatically sets up and configures the Kubernetes control plane. This control plane is provided at no cost as a managed Azure resource, abstracted from the user. You only pay for and manage the nodes attached to the AKS cluster.</a:t>
            </a:r>
          </a:p>
          <a:p>
            <a:r>
              <a:rPr lang="en-US" sz="1600">
                <a:latin typeface="+mn-lt"/>
              </a:rPr>
              <a:t>Integration with Azure Services: AKS seamlessly integrates with other Azure services, such as Azure Monitor and Entra ID.</a:t>
            </a:r>
          </a:p>
          <a:p>
            <a:pPr marL="0" indent="0">
              <a:buNone/>
            </a:pPr>
            <a:r>
              <a:rPr lang="en-US" sz="1600">
                <a:latin typeface="+mn-lt"/>
              </a:rPr>
              <a:t>Pros:</a:t>
            </a:r>
          </a:p>
          <a:p>
            <a:r>
              <a:rPr lang="en-US" sz="1600">
                <a:latin typeface="+mn-lt"/>
              </a:rPr>
              <a:t>Scalability: Easily scale your applications </a:t>
            </a:r>
          </a:p>
          <a:p>
            <a:r>
              <a:rPr lang="en-US" sz="1600">
                <a:latin typeface="+mn-lt"/>
              </a:rPr>
              <a:t>Security: Integrate with Entra ID for identity management and access control.</a:t>
            </a:r>
          </a:p>
          <a:p>
            <a:r>
              <a:rPr lang="en-US" sz="1600">
                <a:latin typeface="+mn-lt"/>
              </a:rPr>
              <a:t>Monitoring: Azure Monitor’s Container Insights provides health and performance monitoring for AKS clusters.</a:t>
            </a:r>
          </a:p>
          <a:p>
            <a:pPr marL="0" indent="0">
              <a:buNone/>
            </a:pPr>
            <a:r>
              <a:rPr lang="en-US" sz="1600">
                <a:latin typeface="+mn-lt"/>
              </a:rPr>
              <a:t>Cons:</a:t>
            </a:r>
          </a:p>
          <a:p>
            <a:r>
              <a:rPr lang="en-US" sz="1600">
                <a:latin typeface="+mn-lt"/>
              </a:rPr>
              <a:t>Some advanced Kubernetes configurations may not be directly accessible.</a:t>
            </a:r>
          </a:p>
          <a:p>
            <a:r>
              <a:rPr lang="en-US" sz="1600">
                <a:latin typeface="+mn-lt"/>
              </a:rPr>
              <a:t>Steep engineering effort required to support AKS</a:t>
            </a:r>
          </a:p>
          <a:p>
            <a:pPr marL="0" indent="0">
              <a:buNone/>
            </a:pPr>
            <a:endParaRPr lang="en-US" sz="1600">
              <a:latin typeface="+mn-lt"/>
            </a:endParaRPr>
          </a:p>
        </p:txBody>
      </p:sp>
      <p:pic>
        <p:nvPicPr>
          <p:cNvPr id="4" name="Picture 3" descr="A logo with blue and pink letters&#10;&#10;Description automatically generated">
            <a:extLst>
              <a:ext uri="{FF2B5EF4-FFF2-40B4-BE49-F238E27FC236}">
                <a16:creationId xmlns:a16="http://schemas.microsoft.com/office/drawing/2014/main" id="{0B5C8B57-FAFF-18AE-331D-B26F2825F5AC}"/>
              </a:ext>
            </a:extLst>
          </p:cNvPr>
          <p:cNvPicPr>
            <a:picLocks noChangeAspect="1"/>
          </p:cNvPicPr>
          <p:nvPr/>
        </p:nvPicPr>
        <p:blipFill>
          <a:blip r:embed="rId2"/>
          <a:stretch>
            <a:fillRect/>
          </a:stretch>
        </p:blipFill>
        <p:spPr>
          <a:xfrm>
            <a:off x="9816138" y="5713043"/>
            <a:ext cx="2291780" cy="1283821"/>
          </a:xfrm>
          <a:prstGeom prst="rect">
            <a:avLst/>
          </a:prstGeom>
        </p:spPr>
      </p:pic>
    </p:spTree>
    <p:extLst>
      <p:ext uri="{BB962C8B-B14F-4D97-AF65-F5344CB8AC3E}">
        <p14:creationId xmlns:p14="http://schemas.microsoft.com/office/powerpoint/2010/main" val="406821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2F07-72E7-42EE-40F8-32EE65201868}"/>
              </a:ext>
            </a:extLst>
          </p:cNvPr>
          <p:cNvSpPr>
            <a:spLocks noGrp="1"/>
          </p:cNvSpPr>
          <p:nvPr>
            <p:ph type="title"/>
          </p:nvPr>
        </p:nvSpPr>
        <p:spPr>
          <a:xfrm>
            <a:off x="838200" y="320812"/>
            <a:ext cx="10515600" cy="720447"/>
          </a:xfrm>
        </p:spPr>
        <p:txBody>
          <a:bodyPr/>
          <a:lstStyle/>
          <a:p>
            <a:r>
              <a:rPr lang="en-US"/>
              <a:t>What are AKS and Container apps anyway?</a:t>
            </a:r>
          </a:p>
        </p:txBody>
      </p:sp>
      <p:sp>
        <p:nvSpPr>
          <p:cNvPr id="3" name="Content Placeholder 2">
            <a:extLst>
              <a:ext uri="{FF2B5EF4-FFF2-40B4-BE49-F238E27FC236}">
                <a16:creationId xmlns:a16="http://schemas.microsoft.com/office/drawing/2014/main" id="{EF31215F-B481-E17F-2A6C-39566DB3A9D1}"/>
              </a:ext>
            </a:extLst>
          </p:cNvPr>
          <p:cNvSpPr>
            <a:spLocks noGrp="1"/>
          </p:cNvSpPr>
          <p:nvPr>
            <p:ph idx="1"/>
          </p:nvPr>
        </p:nvSpPr>
        <p:spPr>
          <a:xfrm>
            <a:off x="838200" y="1003551"/>
            <a:ext cx="10515600" cy="5036321"/>
          </a:xfrm>
        </p:spPr>
        <p:txBody>
          <a:bodyPr>
            <a:noAutofit/>
          </a:bodyPr>
          <a:lstStyle/>
          <a:p>
            <a:pPr marL="0" indent="0">
              <a:buNone/>
            </a:pPr>
            <a:r>
              <a:rPr lang="en-US" sz="1600" b="1" dirty="0">
                <a:latin typeface="+mn-lt"/>
              </a:rPr>
              <a:t>Container Apps</a:t>
            </a:r>
          </a:p>
          <a:p>
            <a:pPr marL="0" indent="0">
              <a:buNone/>
            </a:pPr>
            <a:r>
              <a:rPr lang="en-US" sz="1600" dirty="0">
                <a:latin typeface="+mn-lt"/>
              </a:rPr>
              <a:t>Azure Container Apps is a serverless platform that simplifies deploying and managing containerized applications.</a:t>
            </a:r>
          </a:p>
          <a:p>
            <a:r>
              <a:rPr lang="en-US" sz="1600" dirty="0">
                <a:latin typeface="+mn-lt"/>
              </a:rPr>
              <a:t>Azure Container Apps allows you to run containerized apps without worrying about server configuration, orchestration, or deployment details.</a:t>
            </a:r>
          </a:p>
          <a:p>
            <a:r>
              <a:rPr lang="en-US" sz="1600" dirty="0">
                <a:latin typeface="+mn-lt"/>
              </a:rPr>
              <a:t>It’s based on Kubernetes and leverages open-source technologies like </a:t>
            </a:r>
            <a:r>
              <a:rPr lang="en-US" sz="1600" dirty="0" err="1">
                <a:latin typeface="+mn-lt"/>
              </a:rPr>
              <a:t>Dapr</a:t>
            </a:r>
            <a:r>
              <a:rPr lang="en-US" sz="1600" dirty="0">
                <a:latin typeface="+mn-lt"/>
              </a:rPr>
              <a:t>, KEDA, and envoy.</a:t>
            </a:r>
          </a:p>
          <a:p>
            <a:r>
              <a:rPr lang="en-US" sz="1600" dirty="0">
                <a:latin typeface="+mn-lt"/>
              </a:rPr>
              <a:t>Key features include service discovery, traffic splitting, and event-driven scaling.</a:t>
            </a:r>
          </a:p>
          <a:p>
            <a:pPr marL="0" indent="0">
              <a:buNone/>
            </a:pPr>
            <a:r>
              <a:rPr lang="en-US" sz="1600" dirty="0">
                <a:latin typeface="+mn-lt"/>
              </a:rPr>
              <a:t>Pros:</a:t>
            </a:r>
          </a:p>
          <a:p>
            <a:r>
              <a:rPr lang="en-US" sz="1600" dirty="0">
                <a:latin typeface="+mn-lt"/>
              </a:rPr>
              <a:t>Serverless: Requires less infrastructure management, reducing costs.</a:t>
            </a:r>
          </a:p>
          <a:p>
            <a:r>
              <a:rPr lang="en-US" sz="1600" dirty="0">
                <a:latin typeface="+mn-lt"/>
              </a:rPr>
              <a:t>Scalability: Dynamically scales based on HTTP traffic, events, or CPU/memory load.</a:t>
            </a:r>
          </a:p>
          <a:p>
            <a:r>
              <a:rPr lang="en-US" sz="1600" dirty="0">
                <a:latin typeface="+mn-lt"/>
              </a:rPr>
              <a:t>Integrated Services: Works seamlessly with other Azure services.</a:t>
            </a:r>
          </a:p>
          <a:p>
            <a:r>
              <a:rPr lang="en-US" sz="1600" dirty="0">
                <a:latin typeface="+mn-lt"/>
              </a:rPr>
              <a:t>Managed Experience: Abstracts Kubernetes complexities.</a:t>
            </a:r>
          </a:p>
          <a:p>
            <a:r>
              <a:rPr lang="en-US" sz="1600" dirty="0">
                <a:latin typeface="+mn-lt"/>
              </a:rPr>
              <a:t>Flexible Deployment: Supports running on demand, scheduled, or event-driven jobs.</a:t>
            </a:r>
          </a:p>
          <a:p>
            <a:pPr marL="0" indent="0">
              <a:buNone/>
            </a:pPr>
            <a:r>
              <a:rPr lang="en-US" sz="1600" dirty="0">
                <a:latin typeface="+mn-lt"/>
              </a:rPr>
              <a:t>Cons:</a:t>
            </a:r>
          </a:p>
          <a:p>
            <a:r>
              <a:rPr lang="en-US" sz="1600" dirty="0">
                <a:latin typeface="+mn-lt"/>
              </a:rPr>
              <a:t>Limited Kubernetes Control: No direct access to Kubernetes APIs.</a:t>
            </a:r>
          </a:p>
          <a:p>
            <a:r>
              <a:rPr lang="en-US" sz="1600" dirty="0">
                <a:latin typeface="+mn-lt"/>
              </a:rPr>
              <a:t>Vendor Lock-In: Tied to Azure ecosystem.</a:t>
            </a:r>
          </a:p>
        </p:txBody>
      </p:sp>
      <p:pic>
        <p:nvPicPr>
          <p:cNvPr id="4" name="Picture 3" descr="A logo with blue and pink letters&#10;&#10;Description automatically generated">
            <a:extLst>
              <a:ext uri="{FF2B5EF4-FFF2-40B4-BE49-F238E27FC236}">
                <a16:creationId xmlns:a16="http://schemas.microsoft.com/office/drawing/2014/main" id="{0B5C8B57-FAFF-18AE-331D-B26F2825F5AC}"/>
              </a:ext>
            </a:extLst>
          </p:cNvPr>
          <p:cNvPicPr>
            <a:picLocks noChangeAspect="1"/>
          </p:cNvPicPr>
          <p:nvPr/>
        </p:nvPicPr>
        <p:blipFill>
          <a:blip r:embed="rId2"/>
          <a:stretch>
            <a:fillRect/>
          </a:stretch>
        </p:blipFill>
        <p:spPr>
          <a:xfrm>
            <a:off x="9816138" y="5713043"/>
            <a:ext cx="2291780" cy="1283821"/>
          </a:xfrm>
          <a:prstGeom prst="rect">
            <a:avLst/>
          </a:prstGeom>
        </p:spPr>
      </p:pic>
    </p:spTree>
    <p:extLst>
      <p:ext uri="{BB962C8B-B14F-4D97-AF65-F5344CB8AC3E}">
        <p14:creationId xmlns:p14="http://schemas.microsoft.com/office/powerpoint/2010/main" val="445644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lbourne 2024 - Speaker Template" id="{344CF3AC-FD5F-314A-88E0-C8BD5406E7C0}" vid="{6DF5FBFD-1BEE-7C4D-A77C-EC3F83936CEA}"/>
    </a:ext>
  </a:extLst>
</a:theme>
</file>

<file path=docProps/app.xml><?xml version="1.0" encoding="utf-8"?>
<Properties xmlns="http://schemas.openxmlformats.org/officeDocument/2006/extended-properties" xmlns:vt="http://schemas.openxmlformats.org/officeDocument/2006/docPropsVTypes">
  <Template>Office Theme</Template>
  <TotalTime>4656</TotalTime>
  <Words>1390</Words>
  <Application>Microsoft Macintosh PowerPoint</Application>
  <PresentationFormat>Widescreen</PresentationFormat>
  <Paragraphs>128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Montserrat</vt:lpstr>
      <vt:lpstr>Raleway</vt:lpstr>
      <vt:lpstr>Office Theme</vt:lpstr>
      <vt:lpstr>PowerPoint Presentation</vt:lpstr>
      <vt:lpstr>PowerPoint Presentation</vt:lpstr>
      <vt:lpstr>Deploying Applications in AKS vs Container Apps </vt:lpstr>
      <vt:lpstr>PowerPoint Presentation</vt:lpstr>
      <vt:lpstr>About me</vt:lpstr>
      <vt:lpstr>PowerPoint Presentation</vt:lpstr>
      <vt:lpstr>PowerPoint Presentation</vt:lpstr>
      <vt:lpstr>What are AKS and Container apps anyway?</vt:lpstr>
      <vt:lpstr>What are AKS and Container apps anyway?</vt:lpstr>
      <vt:lpstr>PowerPoint Presentation</vt:lpstr>
      <vt:lpstr>Aren’t container apps a bit shit?</vt:lpstr>
      <vt:lpstr>PowerPoint Presentation</vt:lpstr>
      <vt:lpstr>What methods can be used to deploy APPS?</vt:lpstr>
      <vt:lpstr>Demo 1</vt:lpstr>
      <vt:lpstr>Demo 2</vt:lpstr>
      <vt:lpstr>Demo 2</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Craig Moyle</dc:creator>
  <cp:lastModifiedBy>Craig Moyle</cp:lastModifiedBy>
  <cp:revision>4</cp:revision>
  <dcterms:created xsi:type="dcterms:W3CDTF">2024-04-17T03:02:51Z</dcterms:created>
  <dcterms:modified xsi:type="dcterms:W3CDTF">2024-04-20T09:50:00Z</dcterms:modified>
</cp:coreProperties>
</file>